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1" r:id="rId2"/>
    <p:sldId id="279" r:id="rId3"/>
    <p:sldId id="280" r:id="rId4"/>
    <p:sldId id="285" r:id="rId5"/>
    <p:sldId id="297" r:id="rId6"/>
    <p:sldId id="281" r:id="rId7"/>
    <p:sldId id="298" r:id="rId8"/>
    <p:sldId id="295" r:id="rId9"/>
    <p:sldId id="294" r:id="rId10"/>
    <p:sldId id="299" r:id="rId11"/>
    <p:sldId id="300" r:id="rId12"/>
    <p:sldId id="273" r:id="rId13"/>
    <p:sldId id="274" r:id="rId14"/>
    <p:sldId id="272" r:id="rId15"/>
    <p:sldId id="276" r:id="rId16"/>
    <p:sldId id="275" r:id="rId17"/>
    <p:sldId id="291" r:id="rId18"/>
    <p:sldId id="277" r:id="rId19"/>
    <p:sldId id="278" r:id="rId2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FF"/>
    <a:srgbClr val="003399"/>
    <a:srgbClr val="CCECFF"/>
    <a:srgbClr val="99CCFF"/>
    <a:srgbClr val="FF00FF"/>
    <a:srgbClr val="FF9900"/>
    <a:srgbClr val="6699FF"/>
    <a:srgbClr val="99CC00"/>
    <a:srgbClr val="CCFFCC"/>
    <a:srgbClr val="6600C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2" d="100"/>
          <a:sy n="82" d="100"/>
        </p:scale>
        <p:origin x="-97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DC682F70-319B-41C3-AB81-5DDDD2A3C2E4}"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DFDE51-401E-4FE9-AC0E-4093546B9925}"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DE8FD1-7521-4F55-9EA8-EA3BDB702D7F}"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3A3E0FCF-1506-47CD-B3E9-66B48ECF40DB}"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ED27F750-D3BC-4C62-B1CD-F3A8D7975CCB}"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p:cover dir="u"/>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2237F76A-7E1D-4B25-BDAD-07688DEF29C4}"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4B3469DE-43A4-4316-8897-7A0F04A2861E}"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p:cover dir="u"/>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3C99-8128-4E81-B4C2-9237C71DE4AA}"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AF579F-B5D1-498D-8FE5-E270ECDCC171}"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6973EF-2E56-45A7-B69A-F8F2423E37CE}" type="slidenum">
              <a:rPr lang="en-US" smtClean="0"/>
              <a:pPr/>
              <a:t>‹#›</a:t>
            </a:fld>
            <a:endParaRPr lang="en-US"/>
          </a:p>
        </p:txBody>
      </p:sp>
    </p:spTree>
  </p:cSld>
  <p:clrMapOvr>
    <a:masterClrMapping/>
  </p:clrMapOvr>
  <p:transition>
    <p:cover dir="u"/>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0E55AB83-E99D-421C-AB15-1CDBB2419291}"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transition>
    <p:cover dir="u"/>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1D002F10-957A-4CCA-B031-DB18AEB0325D}"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cover dir="u"/>
  </p:transition>
  <p:timing>
    <p:tnLst>
      <p:par>
        <p:cTn id="1" dur="indefinite" restart="never" nodeType="tmRoot"/>
      </p:par>
    </p:tnLst>
  </p:timing>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10.jpeg"/><Relationship Id="rId7" Type="http://schemas.openxmlformats.org/officeDocument/2006/relationships/image" Target="../media/image7.jpeg"/><Relationship Id="rId2" Type="http://schemas.openxmlformats.org/officeDocument/2006/relationships/image" Target="../media/image13.jpe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8.jpeg"/><Relationship Id="rId4" Type="http://schemas.openxmlformats.org/officeDocument/2006/relationships/image" Target="../media/image9.jpeg"/><Relationship Id="rId9" Type="http://schemas.openxmlformats.org/officeDocument/2006/relationships/image" Target="../media/image4.jpeg"/></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image" Target="../media/image15.gif"/><Relationship Id="rId1" Type="http://schemas.openxmlformats.org/officeDocument/2006/relationships/slideLayout" Target="../slideLayouts/slideLayout2.xml"/><Relationship Id="rId4" Type="http://schemas.openxmlformats.org/officeDocument/2006/relationships/image" Target="../media/image17.gif"/></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0"/>
            <a:ext cx="9144000" cy="48768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C:\Users\user\Desktop\Bitmap in Cover 7,8,9.cdr.jpg"/>
          <p:cNvPicPr>
            <a:picLocks noChangeAspect="1" noChangeArrowheads="1"/>
          </p:cNvPicPr>
          <p:nvPr/>
        </p:nvPicPr>
        <p:blipFill>
          <a:blip r:embed="rId2" cstate="print"/>
          <a:srcRect t="10000"/>
          <a:stretch>
            <a:fillRect/>
          </a:stretch>
        </p:blipFill>
        <p:spPr bwMode="auto">
          <a:xfrm>
            <a:off x="1447800" y="0"/>
            <a:ext cx="6238283" cy="6172200"/>
          </a:xfrm>
          <a:prstGeom prst="rect">
            <a:avLst/>
          </a:prstGeom>
          <a:noFill/>
          <a:ln w="38100">
            <a:noFill/>
          </a:ln>
        </p:spPr>
      </p:pic>
      <p:sp>
        <p:nvSpPr>
          <p:cNvPr id="6" name="Rectangle 5"/>
          <p:cNvSpPr/>
          <p:nvPr/>
        </p:nvSpPr>
        <p:spPr>
          <a:xfrm>
            <a:off x="0" y="4648200"/>
            <a:ext cx="9144000" cy="22098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304800" y="6248400"/>
            <a:ext cx="8534400" cy="457200"/>
          </a:xfrm>
        </p:spPr>
        <p:txBody>
          <a:bodyPr>
            <a:normAutofit/>
          </a:bodyPr>
          <a:lstStyle/>
          <a:p>
            <a:pPr algn="ctr"/>
            <a:r>
              <a:rPr lang="en-US" sz="1500" b="1" cap="none" dirty="0">
                <a:solidFill>
                  <a:schemeClr val="bg1"/>
                </a:solidFill>
                <a:effectLst/>
                <a:latin typeface="Arial" pitchFamily="34" charset="0"/>
                <a:cs typeface="Arial" pitchFamily="34" charset="0"/>
              </a:rPr>
              <a:t>CATECHETICAL TEXTBOOK SERIES OF THE SYRO - MALABAR CHURCH</a:t>
            </a:r>
          </a:p>
        </p:txBody>
      </p:sp>
      <p:sp>
        <p:nvSpPr>
          <p:cNvPr id="7" name="Title 1"/>
          <p:cNvSpPr txBox="1">
            <a:spLocks/>
          </p:cNvSpPr>
          <p:nvPr/>
        </p:nvSpPr>
        <p:spPr>
          <a:xfrm rot="16200000">
            <a:off x="-1600199" y="2286000"/>
            <a:ext cx="4572000" cy="609600"/>
          </a:xfrm>
          <a:prstGeom prst="rect">
            <a:avLst/>
          </a:prstGeom>
        </p:spPr>
        <p:txBody>
          <a:bodyPr vert="horz"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normalizeH="0" baseline="0" noProof="0" dirty="0">
                <a:solidFill>
                  <a:srgbClr val="FFFF00"/>
                </a:solidFill>
                <a:uLnTx/>
                <a:uFillTx/>
                <a:latin typeface="Arial" pitchFamily="34" charset="0"/>
                <a:ea typeface="+mj-ea"/>
                <a:cs typeface="Arial" pitchFamily="34" charset="0"/>
              </a:rPr>
              <a:t>ON THE PATH OF SALVATION - 8</a:t>
            </a:r>
          </a:p>
        </p:txBody>
      </p:sp>
      <p:sp>
        <p:nvSpPr>
          <p:cNvPr id="8" name="Title 1"/>
          <p:cNvSpPr txBox="1">
            <a:spLocks/>
          </p:cNvSpPr>
          <p:nvPr/>
        </p:nvSpPr>
        <p:spPr>
          <a:xfrm>
            <a:off x="838200" y="4800600"/>
            <a:ext cx="7391400" cy="1828800"/>
          </a:xfrm>
          <a:prstGeom prst="rect">
            <a:avLst/>
          </a:prstGeom>
        </p:spPr>
        <p:txBody>
          <a:bodyPr vert="horz" anchor="t">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500" b="1" dirty="0">
                <a:ln w="28575">
                  <a:solidFill>
                    <a:schemeClr val="bg1"/>
                  </a:solidFill>
                </a:ln>
                <a:solidFill>
                  <a:srgbClr val="FF0000"/>
                </a:solidFill>
                <a:latin typeface="Cooper Std Black" pitchFamily="18" charset="0"/>
                <a:ea typeface="+mj-ea"/>
                <a:cs typeface="Times New Roman" pitchFamily="18" charset="0"/>
              </a:rPr>
              <a:t>CHURCH</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500" b="1" i="0" u="none" strike="noStrike" kern="1200" cap="none" spc="0" normalizeH="0" baseline="0" noProof="0" dirty="0">
                <a:ln w="28575">
                  <a:solidFill>
                    <a:schemeClr val="bg1"/>
                  </a:solidFill>
                </a:ln>
                <a:solidFill>
                  <a:srgbClr val="FF0000"/>
                </a:solidFill>
                <a:effectLst/>
                <a:uLnTx/>
                <a:uFillTx/>
                <a:latin typeface="Cooper Std Black" pitchFamily="18" charset="0"/>
                <a:ea typeface="+mj-ea"/>
                <a:cs typeface="Times New Roman" pitchFamily="18" charset="0"/>
              </a:rPr>
              <a:t>THE PEOPLE OF GOD</a:t>
            </a:r>
            <a:endParaRPr kumimoji="0" lang="en-US" sz="4500" b="1" i="0" u="none" strike="noStrike" kern="1200" cap="none" spc="0" normalizeH="0" baseline="0" noProof="0" dirty="0">
              <a:ln w="28575">
                <a:solidFill>
                  <a:schemeClr val="bg1"/>
                </a:solidFill>
              </a:ln>
              <a:solidFill>
                <a:srgbClr val="FF0000"/>
              </a:solidFill>
              <a:effectLst/>
              <a:uLnTx/>
              <a:uFillTx/>
              <a:latin typeface="Cooper Std Black" pitchFamily="18" charset="0"/>
              <a:ea typeface="+mj-ea"/>
              <a:cs typeface="Arial" pitchFamily="34" charset="0"/>
            </a:endParaRPr>
          </a:p>
        </p:txBody>
      </p:sp>
      <p:sp>
        <p:nvSpPr>
          <p:cNvPr id="9" name="Chord 8"/>
          <p:cNvSpPr/>
          <p:nvPr/>
        </p:nvSpPr>
        <p:spPr>
          <a:xfrm rot="1474083">
            <a:off x="8018000" y="5345893"/>
            <a:ext cx="1765689" cy="1199332"/>
          </a:xfrm>
          <a:prstGeom prst="chord">
            <a:avLst>
              <a:gd name="adj1" fmla="val 2689439"/>
              <a:gd name="adj2" fmla="val 1615927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p:cNvSpPr txBox="1"/>
          <p:nvPr/>
        </p:nvSpPr>
        <p:spPr>
          <a:xfrm>
            <a:off x="8382000" y="5334000"/>
            <a:ext cx="685800" cy="861774"/>
          </a:xfrm>
          <a:prstGeom prst="rect">
            <a:avLst/>
          </a:prstGeom>
          <a:noFill/>
        </p:spPr>
        <p:txBody>
          <a:bodyPr wrap="square" rtlCol="0">
            <a:spAutoFit/>
          </a:bodyPr>
          <a:lstStyle/>
          <a:p>
            <a:r>
              <a:rPr lang="en-US" sz="5000" b="1" dirty="0">
                <a:latin typeface="Cooper Std Black" pitchFamily="18" charset="0"/>
              </a:rPr>
              <a:t>8</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0" fill="hold"/>
                                        <p:tgtEl>
                                          <p:spTgt spid="8"/>
                                        </p:tgtEl>
                                        <p:attrNameLst>
                                          <p:attrName>ppt_w</p:attrName>
                                        </p:attrNameLst>
                                      </p:cBhvr>
                                      <p:tavLst>
                                        <p:tav tm="0">
                                          <p:val>
                                            <p:fltVal val="0"/>
                                          </p:val>
                                        </p:tav>
                                        <p:tav tm="100000">
                                          <p:val>
                                            <p:strVal val="#ppt_w"/>
                                          </p:val>
                                        </p:tav>
                                      </p:tavLst>
                                    </p:anim>
                                    <p:anim calcmode="lin" valueType="num">
                                      <p:cBhvr>
                                        <p:cTn id="8" dur="5000" fill="hold"/>
                                        <p:tgtEl>
                                          <p:spTgt spid="8"/>
                                        </p:tgtEl>
                                        <p:attrNameLst>
                                          <p:attrName>ppt_h</p:attrName>
                                        </p:attrNameLst>
                                      </p:cBhvr>
                                      <p:tavLst>
                                        <p:tav tm="0">
                                          <p:val>
                                            <p:fltVal val="0"/>
                                          </p:val>
                                        </p:tav>
                                        <p:tav tm="100000">
                                          <p:val>
                                            <p:strVal val="#ppt_h"/>
                                          </p:val>
                                        </p:tav>
                                      </p:tavLst>
                                    </p:anim>
                                  </p:childTnLst>
                                </p:cTn>
                              </p:par>
                            </p:childTnLst>
                          </p:cTn>
                        </p:par>
                        <p:par>
                          <p:cTn id="9" fill="hold">
                            <p:stCondLst>
                              <p:cond delay="5000"/>
                            </p:stCondLst>
                            <p:childTnLst>
                              <p:par>
                                <p:cTn id="10" presetID="23" presetClass="entr" presetSubtype="16"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2000" fill="hold"/>
                                        <p:tgtEl>
                                          <p:spTgt spid="10"/>
                                        </p:tgtEl>
                                        <p:attrNameLst>
                                          <p:attrName>ppt_w</p:attrName>
                                        </p:attrNameLst>
                                      </p:cBhvr>
                                      <p:tavLst>
                                        <p:tav tm="0">
                                          <p:val>
                                            <p:fltVal val="0"/>
                                          </p:val>
                                        </p:tav>
                                        <p:tav tm="100000">
                                          <p:val>
                                            <p:strVal val="#ppt_w"/>
                                          </p:val>
                                        </p:tav>
                                      </p:tavLst>
                                    </p:anim>
                                    <p:anim calcmode="lin" valueType="num">
                                      <p:cBhvr>
                                        <p:cTn id="13" dur="2000" fill="hold"/>
                                        <p:tgtEl>
                                          <p:spTgt spid="10"/>
                                        </p:tgtEl>
                                        <p:attrNameLst>
                                          <p:attrName>ppt_h</p:attrName>
                                        </p:attrNameLst>
                                      </p:cBhvr>
                                      <p:tavLst>
                                        <p:tav tm="0">
                                          <p:val>
                                            <p:fltVal val="0"/>
                                          </p:val>
                                        </p:tav>
                                        <p:tav tm="100000">
                                          <p:val>
                                            <p:strVal val="#ppt_h"/>
                                          </p:val>
                                        </p:tav>
                                      </p:tavLst>
                                    </p:anim>
                                  </p:childTnLst>
                                </p:cTn>
                              </p:par>
                            </p:childTnLst>
                          </p:cTn>
                        </p:par>
                        <p:par>
                          <p:cTn id="14" fill="hold">
                            <p:stCondLst>
                              <p:cond delay="7000"/>
                            </p:stCondLst>
                            <p:childTnLst>
                              <p:par>
                                <p:cTn id="15" presetID="23" presetClass="entr" presetSubtype="16"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000" fill="hold"/>
                                        <p:tgtEl>
                                          <p:spTgt spid="2"/>
                                        </p:tgtEl>
                                        <p:attrNameLst>
                                          <p:attrName>ppt_w</p:attrName>
                                        </p:attrNameLst>
                                      </p:cBhvr>
                                      <p:tavLst>
                                        <p:tav tm="0">
                                          <p:val>
                                            <p:fltVal val="0"/>
                                          </p:val>
                                        </p:tav>
                                        <p:tav tm="100000">
                                          <p:val>
                                            <p:strVal val="#ppt_w"/>
                                          </p:val>
                                        </p:tav>
                                      </p:tavLst>
                                    </p:anim>
                                    <p:anim calcmode="lin" valueType="num">
                                      <p:cBhvr>
                                        <p:cTn id="18" dur="2000" fill="hold"/>
                                        <p:tgtEl>
                                          <p:spTgt spid="2"/>
                                        </p:tgtEl>
                                        <p:attrNameLst>
                                          <p:attrName>ppt_h</p:attrName>
                                        </p:attrNameLst>
                                      </p:cBhvr>
                                      <p:tavLst>
                                        <p:tav tm="0">
                                          <p:val>
                                            <p:fltVal val="0"/>
                                          </p:val>
                                        </p:tav>
                                        <p:tav tm="100000">
                                          <p:val>
                                            <p:strVal val="#ppt_h"/>
                                          </p:val>
                                        </p:tav>
                                      </p:tavLst>
                                    </p:anim>
                                  </p:childTnLst>
                                </p:cTn>
                              </p:par>
                            </p:childTnLst>
                          </p:cTn>
                        </p:par>
                        <p:par>
                          <p:cTn id="19" fill="hold">
                            <p:stCondLst>
                              <p:cond delay="9000"/>
                            </p:stCondLst>
                            <p:childTnLst>
                              <p:par>
                                <p:cTn id="20" presetID="23" presetClass="entr" presetSubtype="16"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2000" fill="hold"/>
                                        <p:tgtEl>
                                          <p:spTgt spid="7"/>
                                        </p:tgtEl>
                                        <p:attrNameLst>
                                          <p:attrName>ppt_w</p:attrName>
                                        </p:attrNameLst>
                                      </p:cBhvr>
                                      <p:tavLst>
                                        <p:tav tm="0">
                                          <p:val>
                                            <p:fltVal val="0"/>
                                          </p:val>
                                        </p:tav>
                                        <p:tav tm="100000">
                                          <p:val>
                                            <p:strVal val="#ppt_w"/>
                                          </p:val>
                                        </p:tav>
                                      </p:tavLst>
                                    </p:anim>
                                    <p:anim calcmode="lin" valueType="num">
                                      <p:cBhvr>
                                        <p:cTn id="23" dur="20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extBox 5"/>
          <p:cNvSpPr txBox="1"/>
          <p:nvPr/>
        </p:nvSpPr>
        <p:spPr>
          <a:xfrm>
            <a:off x="304800" y="289679"/>
            <a:ext cx="5867400" cy="3139321"/>
          </a:xfrm>
          <a:prstGeom prst="rect">
            <a:avLst/>
          </a:prstGeom>
          <a:noFill/>
        </p:spPr>
        <p:txBody>
          <a:bodyPr wrap="square" rtlCol="0">
            <a:spAutoFit/>
          </a:bodyPr>
          <a:lstStyle/>
          <a:p>
            <a:pPr algn="just"/>
            <a:r>
              <a:rPr lang="en-US" sz="2200" dirty="0">
                <a:latin typeface="Arial Narrow" pitchFamily="34" charset="0"/>
                <a:cs typeface="Times New Roman" pitchFamily="18" charset="0"/>
              </a:rPr>
              <a:t>	</a:t>
            </a:r>
            <a:r>
              <a:rPr lang="en-US" sz="2200" dirty="0">
                <a:solidFill>
                  <a:srgbClr val="00B0F0"/>
                </a:solidFill>
                <a:latin typeface="Arial Narrow" pitchFamily="34" charset="0"/>
                <a:cs typeface="Times New Roman" pitchFamily="18" charset="0"/>
              </a:rPr>
              <a:t>The Mar </a:t>
            </a:r>
            <a:r>
              <a:rPr lang="en-US" sz="2200" dirty="0" err="1">
                <a:solidFill>
                  <a:srgbClr val="00B0F0"/>
                </a:solidFill>
                <a:latin typeface="Arial Narrow" pitchFamily="34" charset="0"/>
                <a:cs typeface="Times New Roman" pitchFamily="18" charset="0"/>
              </a:rPr>
              <a:t>Thomma</a:t>
            </a:r>
            <a:r>
              <a:rPr lang="en-US" sz="2200" dirty="0">
                <a:solidFill>
                  <a:srgbClr val="00B0F0"/>
                </a:solidFill>
                <a:latin typeface="Arial Narrow" pitchFamily="34" charset="0"/>
                <a:cs typeface="Times New Roman" pitchFamily="18" charset="0"/>
              </a:rPr>
              <a:t> Christians have always been eager to follow and advance in Marin devotion along with their liturgical practices.  Every Wednesday was set apart for Marian devotion. In the Syro-Malabar liturgy '</a:t>
            </a:r>
            <a:r>
              <a:rPr lang="en-US" sz="2200" dirty="0" err="1">
                <a:solidFill>
                  <a:srgbClr val="00B0F0"/>
                </a:solidFill>
                <a:latin typeface="Arial Narrow" pitchFamily="34" charset="0"/>
                <a:cs typeface="Times New Roman" pitchFamily="18" charset="0"/>
              </a:rPr>
              <a:t>Yama</a:t>
            </a:r>
            <a:r>
              <a:rPr lang="en-US" sz="2200" dirty="0">
                <a:solidFill>
                  <a:srgbClr val="00B0F0"/>
                </a:solidFill>
                <a:latin typeface="Arial Narrow" pitchFamily="34" charset="0"/>
                <a:cs typeface="Times New Roman" pitchFamily="18" charset="0"/>
              </a:rPr>
              <a:t> </a:t>
            </a:r>
            <a:r>
              <a:rPr lang="en-US" sz="2200" dirty="0" err="1">
                <a:solidFill>
                  <a:srgbClr val="00B0F0"/>
                </a:solidFill>
                <a:latin typeface="Arial Narrow" pitchFamily="34" charset="0"/>
                <a:cs typeface="Times New Roman" pitchFamily="18" charset="0"/>
              </a:rPr>
              <a:t>Prarthana</a:t>
            </a:r>
            <a:r>
              <a:rPr lang="en-US" sz="2200" dirty="0">
                <a:solidFill>
                  <a:srgbClr val="00B0F0"/>
                </a:solidFill>
                <a:latin typeface="Arial Narrow" pitchFamily="34" charset="0"/>
                <a:cs typeface="Times New Roman" pitchFamily="18" charset="0"/>
              </a:rPr>
              <a:t>' has a significant place. And it is in this prayer that Marian devotion is officially reflected. In our Church, the '</a:t>
            </a:r>
            <a:r>
              <a:rPr lang="en-US" sz="2200" dirty="0" err="1">
                <a:solidFill>
                  <a:srgbClr val="00B0F0"/>
                </a:solidFill>
                <a:latin typeface="Arial Narrow" pitchFamily="34" charset="0"/>
                <a:cs typeface="Times New Roman" pitchFamily="18" charset="0"/>
              </a:rPr>
              <a:t>Yama</a:t>
            </a:r>
            <a:r>
              <a:rPr lang="en-US" sz="2200" dirty="0">
                <a:solidFill>
                  <a:srgbClr val="00B0F0"/>
                </a:solidFill>
                <a:latin typeface="Arial Narrow" pitchFamily="34" charset="0"/>
                <a:cs typeface="Times New Roman" pitchFamily="18" charset="0"/>
              </a:rPr>
              <a:t> </a:t>
            </a:r>
            <a:r>
              <a:rPr lang="en-US" sz="2200" dirty="0" err="1">
                <a:solidFill>
                  <a:srgbClr val="00B0F0"/>
                </a:solidFill>
                <a:latin typeface="Arial Narrow" pitchFamily="34" charset="0"/>
                <a:cs typeface="Times New Roman" pitchFamily="18" charset="0"/>
              </a:rPr>
              <a:t>Prarthana</a:t>
            </a:r>
            <a:r>
              <a:rPr lang="en-US" sz="2200" dirty="0">
                <a:solidFill>
                  <a:srgbClr val="00B0F0"/>
                </a:solidFill>
                <a:latin typeface="Arial Narrow" pitchFamily="34" charset="0"/>
                <a:cs typeface="Times New Roman" pitchFamily="18" charset="0"/>
              </a:rPr>
              <a:t>' of Wednesday is enriched with hymns anal prayers in </a:t>
            </a:r>
            <a:r>
              <a:rPr lang="en-US" sz="2200" dirty="0" err="1">
                <a:solidFill>
                  <a:srgbClr val="00B0F0"/>
                </a:solidFill>
                <a:latin typeface="Arial Narrow" pitchFamily="34" charset="0"/>
                <a:cs typeface="Times New Roman" pitchFamily="18" charset="0"/>
              </a:rPr>
              <a:t>honour</a:t>
            </a:r>
            <a:r>
              <a:rPr lang="en-US" sz="2200" dirty="0">
                <a:solidFill>
                  <a:srgbClr val="00B0F0"/>
                </a:solidFill>
                <a:latin typeface="Arial Narrow" pitchFamily="34" charset="0"/>
                <a:cs typeface="Times New Roman" pitchFamily="18" charset="0"/>
              </a:rPr>
              <a:t> of Mary, our mother. </a:t>
            </a:r>
            <a:endParaRPr lang="en-US" sz="2200" dirty="0">
              <a:solidFill>
                <a:srgbClr val="FF00FF"/>
              </a:solidFill>
              <a:latin typeface="Arial Narrow" pitchFamily="34" charset="0"/>
              <a:cs typeface="Times New Roman" pitchFamily="18" charset="0"/>
            </a:endParaRPr>
          </a:p>
        </p:txBody>
      </p:sp>
      <p:sp>
        <p:nvSpPr>
          <p:cNvPr id="7" name="TextBox 6"/>
          <p:cNvSpPr txBox="1"/>
          <p:nvPr/>
        </p:nvSpPr>
        <p:spPr>
          <a:xfrm>
            <a:off x="304800" y="5562600"/>
            <a:ext cx="8458200" cy="769441"/>
          </a:xfrm>
          <a:prstGeom prst="rect">
            <a:avLst/>
          </a:prstGeom>
          <a:noFill/>
        </p:spPr>
        <p:txBody>
          <a:bodyPr wrap="square" rtlCol="0">
            <a:spAutoFit/>
          </a:bodyPr>
          <a:lstStyle/>
          <a:p>
            <a:pPr algn="just"/>
            <a:r>
              <a:rPr lang="en-US" sz="2200" dirty="0">
                <a:latin typeface="Arial Narrow" pitchFamily="34" charset="0"/>
                <a:cs typeface="Times New Roman" pitchFamily="18" charset="0"/>
              </a:rPr>
              <a:t>	Marian devotion enhances our love for Jesus. Let us live in Marian devotion and complete our pilgrimage to heaven along with Mary, our mother.</a:t>
            </a:r>
            <a:endParaRPr lang="en-US" sz="2200" dirty="0">
              <a:solidFill>
                <a:srgbClr val="FF00FF"/>
              </a:solidFill>
              <a:latin typeface="Arial Narrow" pitchFamily="34" charset="0"/>
              <a:cs typeface="Times New Roman" pitchFamily="18" charset="0"/>
            </a:endParaRPr>
          </a:p>
        </p:txBody>
      </p:sp>
      <p:sp>
        <p:nvSpPr>
          <p:cNvPr id="5" name="TextBox 4"/>
          <p:cNvSpPr txBox="1"/>
          <p:nvPr/>
        </p:nvSpPr>
        <p:spPr>
          <a:xfrm>
            <a:off x="304800" y="3429000"/>
            <a:ext cx="8458200" cy="2123658"/>
          </a:xfrm>
          <a:prstGeom prst="rect">
            <a:avLst/>
          </a:prstGeom>
          <a:noFill/>
        </p:spPr>
        <p:txBody>
          <a:bodyPr wrap="square" rtlCol="0">
            <a:spAutoFit/>
          </a:bodyPr>
          <a:lstStyle/>
          <a:p>
            <a:pPr algn="just"/>
            <a:r>
              <a:rPr lang="en-US" sz="2200" dirty="0">
                <a:latin typeface="Arial Narrow" pitchFamily="34" charset="0"/>
                <a:cs typeface="Times New Roman" pitchFamily="18" charset="0"/>
              </a:rPr>
              <a:t>	All the festivals of Mary have been very faithfully observed and celebrated in all our churches from the very beginning. It is particularly worth remembering that Mar </a:t>
            </a:r>
            <a:r>
              <a:rPr lang="en-US" sz="2200" dirty="0" err="1">
                <a:latin typeface="Arial Narrow" pitchFamily="34" charset="0"/>
                <a:cs typeface="Times New Roman" pitchFamily="18" charset="0"/>
              </a:rPr>
              <a:t>Thomma</a:t>
            </a:r>
            <a:r>
              <a:rPr lang="en-US" sz="2200" dirty="0">
                <a:latin typeface="Arial Narrow" pitchFamily="34" charset="0"/>
                <a:cs typeface="Times New Roman" pitchFamily="18" charset="0"/>
              </a:rPr>
              <a:t> Christians observed fast and abstinence in preparation for the important Marian Festivals. </a:t>
            </a:r>
            <a:r>
              <a:rPr lang="en-US" sz="2200" dirty="0">
                <a:solidFill>
                  <a:srgbClr val="FF00FF"/>
                </a:solidFill>
                <a:latin typeface="Arial Narrow" pitchFamily="34" charset="0"/>
                <a:cs typeface="Times New Roman" pitchFamily="18" charset="0"/>
              </a:rPr>
              <a:t>They observed fifteen day's abstinence in preparation for the feast of Assumption and eight day's abstinence before the feast of Mary's Nativity.	</a:t>
            </a:r>
          </a:p>
        </p:txBody>
      </p:sp>
      <p:pic>
        <p:nvPicPr>
          <p:cNvPr id="8" name="Picture 2" descr="D:\web photo\class 8\st._mary_1_.jpg"/>
          <p:cNvPicPr>
            <a:picLocks noChangeAspect="1" noChangeArrowheads="1"/>
          </p:cNvPicPr>
          <p:nvPr/>
        </p:nvPicPr>
        <p:blipFill>
          <a:blip r:embed="rId2" cstate="print"/>
          <a:srcRect/>
          <a:stretch>
            <a:fillRect/>
          </a:stretch>
        </p:blipFill>
        <p:spPr bwMode="auto">
          <a:xfrm>
            <a:off x="6400800" y="0"/>
            <a:ext cx="2743200" cy="3429000"/>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 y="1066800"/>
            <a:ext cx="8991600" cy="5638800"/>
          </a:xfrm>
          <a:prstGeom prst="rect">
            <a:avLst/>
          </a:prstGeom>
          <a:solidFill>
            <a:srgbClr val="CCECFF"/>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5"/>
          <p:cNvSpPr/>
          <p:nvPr/>
        </p:nvSpPr>
        <p:spPr>
          <a:xfrm>
            <a:off x="3645725" y="3048000"/>
            <a:ext cx="2149433" cy="3574473"/>
          </a:xfrm>
          <a:custGeom>
            <a:avLst/>
            <a:gdLst>
              <a:gd name="connsiteX0" fmla="*/ 0 w 2149433"/>
              <a:gd name="connsiteY0" fmla="*/ 1068779 h 3574473"/>
              <a:gd name="connsiteX1" fmla="*/ 914400 w 2149433"/>
              <a:gd name="connsiteY1" fmla="*/ 1080655 h 3574473"/>
              <a:gd name="connsiteX2" fmla="*/ 914400 w 2149433"/>
              <a:gd name="connsiteY2" fmla="*/ 308759 h 3574473"/>
              <a:gd name="connsiteX3" fmla="*/ 1353787 w 2149433"/>
              <a:gd name="connsiteY3" fmla="*/ 0 h 3574473"/>
              <a:gd name="connsiteX4" fmla="*/ 1353787 w 2149433"/>
              <a:gd name="connsiteY4" fmla="*/ 1056904 h 3574473"/>
              <a:gd name="connsiteX5" fmla="*/ 2149433 w 2149433"/>
              <a:gd name="connsiteY5" fmla="*/ 1068779 h 3574473"/>
              <a:gd name="connsiteX6" fmla="*/ 2149433 w 2149433"/>
              <a:gd name="connsiteY6" fmla="*/ 1472540 h 3574473"/>
              <a:gd name="connsiteX7" fmla="*/ 1389413 w 2149433"/>
              <a:gd name="connsiteY7" fmla="*/ 1484416 h 3574473"/>
              <a:gd name="connsiteX8" fmla="*/ 1389413 w 2149433"/>
              <a:gd name="connsiteY8" fmla="*/ 3574473 h 3574473"/>
              <a:gd name="connsiteX9" fmla="*/ 914400 w 2149433"/>
              <a:gd name="connsiteY9" fmla="*/ 3562598 h 3574473"/>
              <a:gd name="connsiteX10" fmla="*/ 926275 w 2149433"/>
              <a:gd name="connsiteY10" fmla="*/ 1484416 h 3574473"/>
              <a:gd name="connsiteX11" fmla="*/ 11875 w 2149433"/>
              <a:gd name="connsiteY11" fmla="*/ 1496291 h 3574473"/>
              <a:gd name="connsiteX12" fmla="*/ 0 w 2149433"/>
              <a:gd name="connsiteY12" fmla="*/ 1068779 h 3574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49433" h="3574473">
                <a:moveTo>
                  <a:pt x="0" y="1068779"/>
                </a:moveTo>
                <a:lnTo>
                  <a:pt x="914400" y="1080655"/>
                </a:lnTo>
                <a:lnTo>
                  <a:pt x="914400" y="308759"/>
                </a:lnTo>
                <a:lnTo>
                  <a:pt x="1353787" y="0"/>
                </a:lnTo>
                <a:lnTo>
                  <a:pt x="1353787" y="1056904"/>
                </a:lnTo>
                <a:lnTo>
                  <a:pt x="2149433" y="1068779"/>
                </a:lnTo>
                <a:lnTo>
                  <a:pt x="2149433" y="1472540"/>
                </a:lnTo>
                <a:lnTo>
                  <a:pt x="1389413" y="1484416"/>
                </a:lnTo>
                <a:lnTo>
                  <a:pt x="1389413" y="3574473"/>
                </a:lnTo>
                <a:lnTo>
                  <a:pt x="914400" y="3562598"/>
                </a:lnTo>
                <a:cubicBezTo>
                  <a:pt x="918358" y="2869871"/>
                  <a:pt x="922317" y="2177143"/>
                  <a:pt x="926275" y="1484416"/>
                </a:cubicBezTo>
                <a:lnTo>
                  <a:pt x="11875" y="1496291"/>
                </a:lnTo>
                <a:lnTo>
                  <a:pt x="0" y="1068779"/>
                </a:lnTo>
                <a:close/>
              </a:path>
            </a:pathLst>
          </a:custGeom>
          <a:solidFill>
            <a:srgbClr val="CC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2"/>
          <p:cNvSpPr>
            <a:spLocks noGrp="1"/>
          </p:cNvSpPr>
          <p:nvPr>
            <p:ph idx="1"/>
          </p:nvPr>
        </p:nvSpPr>
        <p:spPr>
          <a:xfrm>
            <a:off x="228600" y="2667000"/>
            <a:ext cx="8915400" cy="3733800"/>
          </a:xfrm>
        </p:spPr>
        <p:txBody>
          <a:bodyPr>
            <a:noAutofit/>
          </a:bodyPr>
          <a:lstStyle/>
          <a:p>
            <a:pPr>
              <a:buNone/>
            </a:pPr>
            <a:r>
              <a:rPr lang="en-US" sz="2000" b="1" dirty="0">
                <a:solidFill>
                  <a:schemeClr val="tx1"/>
                </a:solidFill>
                <a:latin typeface="Arial Narrow" pitchFamily="34" charset="0"/>
                <a:cs typeface="Times New Roman" pitchFamily="18" charset="0"/>
              </a:rPr>
              <a:t>1.	The Feast of the Purification of Mary		</a:t>
            </a:r>
            <a:r>
              <a:rPr lang="en-US" sz="2000" b="1" dirty="0">
                <a:solidFill>
                  <a:schemeClr val="tx1"/>
                </a:solidFill>
                <a:latin typeface="Arial Narrow" pitchFamily="34" charset="0"/>
                <a:cs typeface="Times New Roman" pitchFamily="18" charset="0"/>
              </a:rPr>
              <a:t>: </a:t>
            </a:r>
            <a:r>
              <a:rPr lang="en-US" sz="2000" b="1" dirty="0">
                <a:solidFill>
                  <a:schemeClr val="tx1"/>
                </a:solidFill>
                <a:latin typeface="Arial Narrow" pitchFamily="34" charset="0"/>
                <a:cs typeface="Times New Roman" pitchFamily="18" charset="0"/>
              </a:rPr>
              <a:t>February  2</a:t>
            </a:r>
          </a:p>
          <a:p>
            <a:pPr>
              <a:buNone/>
            </a:pPr>
            <a:r>
              <a:rPr lang="en-US" sz="2000" b="1" dirty="0">
                <a:solidFill>
                  <a:schemeClr val="tx1"/>
                </a:solidFill>
                <a:latin typeface="Arial Narrow" pitchFamily="34" charset="0"/>
                <a:cs typeface="Times New Roman" pitchFamily="18" charset="0"/>
              </a:rPr>
              <a:t>2.	The Feast of the Annunciation 			</a:t>
            </a:r>
            <a:r>
              <a:rPr lang="en-US" sz="2000" b="1" dirty="0">
                <a:solidFill>
                  <a:schemeClr val="tx1"/>
                </a:solidFill>
                <a:latin typeface="Arial Narrow" pitchFamily="34" charset="0"/>
                <a:cs typeface="Times New Roman" pitchFamily="18" charset="0"/>
              </a:rPr>
              <a:t>: </a:t>
            </a:r>
            <a:r>
              <a:rPr lang="en-US" sz="2000" b="1" dirty="0">
                <a:solidFill>
                  <a:schemeClr val="tx1"/>
                </a:solidFill>
                <a:latin typeface="Arial Narrow" pitchFamily="34" charset="0"/>
                <a:cs typeface="Times New Roman" pitchFamily="18" charset="0"/>
              </a:rPr>
              <a:t>March 25</a:t>
            </a:r>
          </a:p>
          <a:p>
            <a:pPr>
              <a:buNone/>
            </a:pPr>
            <a:r>
              <a:rPr lang="en-US" sz="2000" b="1" dirty="0">
                <a:solidFill>
                  <a:schemeClr val="tx1"/>
                </a:solidFill>
                <a:latin typeface="Arial Narrow" pitchFamily="34" charset="0"/>
                <a:cs typeface="Times New Roman" pitchFamily="18" charset="0"/>
              </a:rPr>
              <a:t>3.	The Feast of Mother Carmel			</a:t>
            </a:r>
            <a:r>
              <a:rPr lang="en-US" sz="2000" b="1" dirty="0">
                <a:solidFill>
                  <a:schemeClr val="tx1"/>
                </a:solidFill>
                <a:latin typeface="Arial Narrow" pitchFamily="34" charset="0"/>
                <a:cs typeface="Times New Roman" pitchFamily="18" charset="0"/>
              </a:rPr>
              <a:t>: </a:t>
            </a:r>
            <a:r>
              <a:rPr lang="en-US" sz="2000" b="1" dirty="0">
                <a:solidFill>
                  <a:schemeClr val="tx1"/>
                </a:solidFill>
                <a:latin typeface="Arial Narrow" pitchFamily="34" charset="0"/>
                <a:cs typeface="Times New Roman" pitchFamily="18" charset="0"/>
              </a:rPr>
              <a:t>July 16</a:t>
            </a:r>
          </a:p>
          <a:p>
            <a:pPr>
              <a:buNone/>
            </a:pPr>
            <a:r>
              <a:rPr lang="en-US" sz="2000" b="1" dirty="0">
                <a:solidFill>
                  <a:schemeClr val="tx1"/>
                </a:solidFill>
                <a:latin typeface="Arial Narrow" pitchFamily="34" charset="0"/>
                <a:cs typeface="Times New Roman" pitchFamily="18" charset="0"/>
              </a:rPr>
              <a:t>4.	The Feast of the Assumption of Mary		</a:t>
            </a:r>
            <a:r>
              <a:rPr lang="en-US" sz="2000" b="1" dirty="0">
                <a:solidFill>
                  <a:schemeClr val="tx1"/>
                </a:solidFill>
                <a:latin typeface="Arial Narrow" pitchFamily="34" charset="0"/>
                <a:cs typeface="Times New Roman" pitchFamily="18" charset="0"/>
              </a:rPr>
              <a:t>: </a:t>
            </a:r>
            <a:r>
              <a:rPr lang="en-US" sz="2000" b="1" dirty="0">
                <a:solidFill>
                  <a:schemeClr val="tx1"/>
                </a:solidFill>
                <a:latin typeface="Arial Narrow" pitchFamily="34" charset="0"/>
                <a:cs typeface="Times New Roman" pitchFamily="18" charset="0"/>
              </a:rPr>
              <a:t>August 15</a:t>
            </a:r>
          </a:p>
          <a:p>
            <a:pPr>
              <a:buNone/>
            </a:pPr>
            <a:r>
              <a:rPr lang="en-US" sz="2000" b="1" dirty="0">
                <a:solidFill>
                  <a:schemeClr val="tx1"/>
                </a:solidFill>
                <a:latin typeface="Arial Narrow" pitchFamily="34" charset="0"/>
                <a:cs typeface="Times New Roman" pitchFamily="18" charset="0"/>
              </a:rPr>
              <a:t>5.	The Nativity of Mary				</a:t>
            </a:r>
            <a:r>
              <a:rPr lang="en-US" sz="2000" b="1" dirty="0">
                <a:solidFill>
                  <a:schemeClr val="tx1"/>
                </a:solidFill>
                <a:latin typeface="Arial Narrow" pitchFamily="34" charset="0"/>
                <a:cs typeface="Times New Roman" pitchFamily="18" charset="0"/>
              </a:rPr>
              <a:t>:  </a:t>
            </a:r>
            <a:r>
              <a:rPr lang="en-US" sz="2000" b="1" dirty="0">
                <a:solidFill>
                  <a:schemeClr val="tx1"/>
                </a:solidFill>
                <a:latin typeface="Arial Narrow" pitchFamily="34" charset="0"/>
                <a:cs typeface="Times New Roman" pitchFamily="18" charset="0"/>
              </a:rPr>
              <a:t>September 8</a:t>
            </a:r>
          </a:p>
          <a:p>
            <a:pPr>
              <a:buNone/>
            </a:pPr>
            <a:r>
              <a:rPr lang="en-US" sz="2000" b="1" dirty="0">
                <a:solidFill>
                  <a:schemeClr val="tx1"/>
                </a:solidFill>
                <a:latin typeface="Arial Narrow" pitchFamily="34" charset="0"/>
                <a:cs typeface="Times New Roman" pitchFamily="18" charset="0"/>
              </a:rPr>
              <a:t>6.	The Feast of the Immaculate Conception of Mary	</a:t>
            </a:r>
            <a:r>
              <a:rPr lang="en-US" sz="2000" b="1" dirty="0">
                <a:solidFill>
                  <a:schemeClr val="tx1"/>
                </a:solidFill>
                <a:latin typeface="Arial Narrow" pitchFamily="34" charset="0"/>
                <a:cs typeface="Times New Roman" pitchFamily="18" charset="0"/>
              </a:rPr>
              <a:t>: </a:t>
            </a:r>
            <a:r>
              <a:rPr lang="en-US" sz="2000" b="1" dirty="0">
                <a:solidFill>
                  <a:schemeClr val="tx1"/>
                </a:solidFill>
                <a:latin typeface="Arial Narrow" pitchFamily="34" charset="0"/>
                <a:cs typeface="Times New Roman" pitchFamily="18" charset="0"/>
              </a:rPr>
              <a:t>December 8</a:t>
            </a:r>
          </a:p>
          <a:p>
            <a:pPr>
              <a:buNone/>
            </a:pPr>
            <a:r>
              <a:rPr lang="en-US" sz="2000" b="1" dirty="0">
                <a:solidFill>
                  <a:schemeClr val="tx1"/>
                </a:solidFill>
                <a:latin typeface="Arial Narrow" pitchFamily="34" charset="0"/>
                <a:cs typeface="Times New Roman" pitchFamily="18" charset="0"/>
              </a:rPr>
              <a:t>7.	The Motherhood of Mary                                         	: The Sunday </a:t>
            </a:r>
            <a:r>
              <a:rPr lang="en-US" sz="2000" b="1" dirty="0">
                <a:solidFill>
                  <a:schemeClr val="tx1"/>
                </a:solidFill>
                <a:latin typeface="Arial Narrow" pitchFamily="34" charset="0"/>
                <a:cs typeface="Times New Roman" pitchFamily="18" charset="0"/>
              </a:rPr>
              <a:t>after </a:t>
            </a:r>
            <a:r>
              <a:rPr lang="en-US" sz="2000" b="1" dirty="0">
                <a:solidFill>
                  <a:schemeClr val="tx1"/>
                </a:solidFill>
                <a:latin typeface="Arial Narrow" pitchFamily="34" charset="0"/>
                <a:cs typeface="Times New Roman" pitchFamily="18" charset="0"/>
              </a:rPr>
              <a:t>Christmas</a:t>
            </a:r>
            <a:endParaRPr lang="en-US" sz="2000" b="1" dirty="0">
              <a:solidFill>
                <a:schemeClr val="tx1"/>
              </a:solidFill>
              <a:latin typeface="Arial Narrow" pitchFamily="34" charset="0"/>
              <a:cs typeface="Times New Roman" pitchFamily="18" charset="0"/>
            </a:endParaRPr>
          </a:p>
          <a:p>
            <a:pPr>
              <a:buNone/>
            </a:pPr>
            <a:r>
              <a:rPr lang="en-US" sz="2000" b="1" dirty="0">
                <a:solidFill>
                  <a:schemeClr val="tx1"/>
                </a:solidFill>
                <a:latin typeface="Arial Narrow" pitchFamily="34" charset="0"/>
                <a:cs typeface="Times New Roman" pitchFamily="18" charset="0"/>
              </a:rPr>
              <a:t>8.	The Feast of the Sacred Heart of Mary		</a:t>
            </a:r>
            <a:r>
              <a:rPr lang="en-US" sz="2000" b="1" dirty="0">
                <a:solidFill>
                  <a:schemeClr val="tx1"/>
                </a:solidFill>
                <a:latin typeface="Arial Narrow" pitchFamily="34" charset="0"/>
                <a:cs typeface="Times New Roman" pitchFamily="18" charset="0"/>
              </a:rPr>
              <a:t>: </a:t>
            </a:r>
            <a:r>
              <a:rPr lang="en-US" sz="2000" b="1" dirty="0">
                <a:solidFill>
                  <a:schemeClr val="tx1"/>
                </a:solidFill>
                <a:latin typeface="Arial Narrow" pitchFamily="34" charset="0"/>
                <a:cs typeface="Times New Roman" pitchFamily="18" charset="0"/>
              </a:rPr>
              <a:t>The day after the                                                                                           						</a:t>
            </a:r>
            <a:r>
              <a:rPr lang="en-US" sz="2000" b="1" dirty="0">
                <a:solidFill>
                  <a:schemeClr val="tx1"/>
                </a:solidFill>
                <a:latin typeface="Arial Narrow" pitchFamily="34" charset="0"/>
                <a:cs typeface="Times New Roman" pitchFamily="18" charset="0"/>
              </a:rPr>
              <a:t>  feast </a:t>
            </a:r>
            <a:r>
              <a:rPr lang="en-US" sz="2000" b="1" dirty="0">
                <a:solidFill>
                  <a:schemeClr val="tx1"/>
                </a:solidFill>
                <a:latin typeface="Arial Narrow" pitchFamily="34" charset="0"/>
                <a:cs typeface="Times New Roman" pitchFamily="18" charset="0"/>
              </a:rPr>
              <a:t>of the Sacred							  </a:t>
            </a:r>
            <a:r>
              <a:rPr lang="en-US" sz="2000" b="1" dirty="0">
                <a:solidFill>
                  <a:schemeClr val="tx1"/>
                </a:solidFill>
                <a:latin typeface="Arial Narrow" pitchFamily="34" charset="0"/>
                <a:cs typeface="Times New Roman" pitchFamily="18" charset="0"/>
              </a:rPr>
              <a:t>Heart </a:t>
            </a:r>
            <a:r>
              <a:rPr lang="en-US" sz="2000" b="1" dirty="0">
                <a:solidFill>
                  <a:schemeClr val="tx1"/>
                </a:solidFill>
                <a:latin typeface="Arial Narrow" pitchFamily="34" charset="0"/>
                <a:cs typeface="Times New Roman" pitchFamily="18" charset="0"/>
              </a:rPr>
              <a:t>of </a:t>
            </a:r>
            <a:r>
              <a:rPr lang="en-US" sz="2000" b="1" dirty="0">
                <a:solidFill>
                  <a:schemeClr val="tx1"/>
                </a:solidFill>
                <a:latin typeface="Arial Narrow" pitchFamily="34" charset="0"/>
                <a:cs typeface="Times New Roman" pitchFamily="18" charset="0"/>
              </a:rPr>
              <a:t>Jesus</a:t>
            </a:r>
            <a:endParaRPr lang="en-US" sz="2000" b="1" dirty="0">
              <a:solidFill>
                <a:schemeClr val="tx1"/>
              </a:solidFill>
              <a:latin typeface="Arial Narrow" pitchFamily="34" charset="0"/>
              <a:cs typeface="Times New Roman" pitchFamily="18" charset="0"/>
            </a:endParaRPr>
          </a:p>
        </p:txBody>
      </p:sp>
      <p:sp>
        <p:nvSpPr>
          <p:cNvPr id="7" name="Rectangle 6"/>
          <p:cNvSpPr/>
          <p:nvPr/>
        </p:nvSpPr>
        <p:spPr>
          <a:xfrm>
            <a:off x="76200" y="152400"/>
            <a:ext cx="8991600" cy="838200"/>
          </a:xfrm>
          <a:prstGeom prst="rect">
            <a:avLst/>
          </a:prstGeom>
          <a:solidFill>
            <a:srgbClr val="003399"/>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76200" y="152400"/>
            <a:ext cx="8915400" cy="838200"/>
          </a:xfrm>
        </p:spPr>
        <p:txBody>
          <a:bodyPr>
            <a:noAutofit/>
          </a:bodyPr>
          <a:lstStyle/>
          <a:p>
            <a:pPr algn="ctr"/>
            <a:r>
              <a:rPr lang="en-US" sz="2500" b="1" dirty="0">
                <a:solidFill>
                  <a:schemeClr val="bg1"/>
                </a:solidFill>
                <a:latin typeface="Cooper Std Black" pitchFamily="18" charset="0"/>
                <a:cs typeface="Times New Roman" pitchFamily="18" charset="0"/>
              </a:rPr>
              <a:t>The Important Feasts in </a:t>
            </a:r>
            <a:r>
              <a:rPr lang="en-US" sz="2500" b="1" dirty="0" err="1">
                <a:solidFill>
                  <a:schemeClr val="bg1"/>
                </a:solidFill>
                <a:latin typeface="Cooper Std Black" pitchFamily="18" charset="0"/>
                <a:cs typeface="Times New Roman" pitchFamily="18" charset="0"/>
              </a:rPr>
              <a:t>Honour</a:t>
            </a:r>
            <a:r>
              <a:rPr lang="en-US" sz="2500" b="1" dirty="0">
                <a:solidFill>
                  <a:schemeClr val="bg1"/>
                </a:solidFill>
                <a:latin typeface="Cooper Std Black" pitchFamily="18" charset="0"/>
                <a:cs typeface="Times New Roman" pitchFamily="18" charset="0"/>
              </a:rPr>
              <a:t> of Mary</a:t>
            </a:r>
          </a:p>
        </p:txBody>
      </p:sp>
      <p:pic>
        <p:nvPicPr>
          <p:cNvPr id="8" name="Picture 2" descr="D:\web photo\class 8\st._mary_1_.jpg"/>
          <p:cNvPicPr>
            <a:picLocks noChangeAspect="1" noChangeArrowheads="1"/>
          </p:cNvPicPr>
          <p:nvPr/>
        </p:nvPicPr>
        <p:blipFill>
          <a:blip r:embed="rId2" cstate="print"/>
          <a:srcRect/>
          <a:stretch>
            <a:fillRect/>
          </a:stretch>
        </p:blipFill>
        <p:spPr bwMode="auto">
          <a:xfrm>
            <a:off x="990600" y="1066800"/>
            <a:ext cx="1143000" cy="1447800"/>
          </a:xfrm>
          <a:prstGeom prst="rect">
            <a:avLst/>
          </a:prstGeom>
          <a:noFill/>
          <a:ln w="38100">
            <a:solidFill>
              <a:schemeClr val="accent1"/>
            </a:solidFill>
          </a:ln>
        </p:spPr>
      </p:pic>
      <p:pic>
        <p:nvPicPr>
          <p:cNvPr id="9" name="Picture 2" descr="C:\Users\user\Desktop\Bitmap in Page 89-94(Lesson 15).cdr.jpg"/>
          <p:cNvPicPr>
            <a:picLocks noChangeAspect="1" noChangeArrowheads="1"/>
          </p:cNvPicPr>
          <p:nvPr/>
        </p:nvPicPr>
        <p:blipFill>
          <a:blip r:embed="rId3" cstate="print"/>
          <a:srcRect/>
          <a:stretch>
            <a:fillRect/>
          </a:stretch>
        </p:blipFill>
        <p:spPr bwMode="auto">
          <a:xfrm>
            <a:off x="8052509" y="1066800"/>
            <a:ext cx="1015291" cy="1447800"/>
          </a:xfrm>
          <a:prstGeom prst="rect">
            <a:avLst/>
          </a:prstGeom>
          <a:noFill/>
          <a:ln w="38100">
            <a:solidFill>
              <a:schemeClr val="accent1"/>
            </a:solidFill>
          </a:ln>
        </p:spPr>
      </p:pic>
      <p:pic>
        <p:nvPicPr>
          <p:cNvPr id="10" name="Picture 2" descr="C:\Users\user\Desktop\Bitmap in Page 89-94(Lesson 15).cdr.jpg"/>
          <p:cNvPicPr>
            <a:picLocks noChangeAspect="1" noChangeArrowheads="1"/>
          </p:cNvPicPr>
          <p:nvPr/>
        </p:nvPicPr>
        <p:blipFill>
          <a:blip r:embed="rId4" cstate="print"/>
          <a:srcRect/>
          <a:stretch>
            <a:fillRect/>
          </a:stretch>
        </p:blipFill>
        <p:spPr bwMode="auto">
          <a:xfrm flipH="1">
            <a:off x="7086600" y="1066800"/>
            <a:ext cx="990600" cy="1445611"/>
          </a:xfrm>
          <a:prstGeom prst="rect">
            <a:avLst/>
          </a:prstGeom>
          <a:noFill/>
          <a:ln w="38100">
            <a:solidFill>
              <a:schemeClr val="accent1"/>
            </a:solidFill>
          </a:ln>
        </p:spPr>
      </p:pic>
      <p:pic>
        <p:nvPicPr>
          <p:cNvPr id="11" name="Picture 2" descr="C:\Users\user\Desktop\Bitmap in Page 89-94(Lesson 15).cdr.jpg"/>
          <p:cNvPicPr>
            <a:picLocks noChangeAspect="1" noChangeArrowheads="1"/>
          </p:cNvPicPr>
          <p:nvPr/>
        </p:nvPicPr>
        <p:blipFill>
          <a:blip r:embed="rId5" cstate="print"/>
          <a:srcRect b="6481"/>
          <a:stretch>
            <a:fillRect/>
          </a:stretch>
        </p:blipFill>
        <p:spPr bwMode="auto">
          <a:xfrm>
            <a:off x="6096000" y="1066800"/>
            <a:ext cx="990600" cy="1447800"/>
          </a:xfrm>
          <a:prstGeom prst="rect">
            <a:avLst/>
          </a:prstGeom>
          <a:noFill/>
          <a:ln w="38100">
            <a:solidFill>
              <a:schemeClr val="accent1"/>
            </a:solidFill>
          </a:ln>
        </p:spPr>
      </p:pic>
      <p:pic>
        <p:nvPicPr>
          <p:cNvPr id="12" name="Picture 2" descr="C:\Users\user\Desktop\Bitmap in Page 89-94(Lesson 15).cdr.jpg"/>
          <p:cNvPicPr>
            <a:picLocks noChangeAspect="1" noChangeArrowheads="1"/>
          </p:cNvPicPr>
          <p:nvPr/>
        </p:nvPicPr>
        <p:blipFill>
          <a:blip r:embed="rId6" cstate="print"/>
          <a:srcRect/>
          <a:stretch>
            <a:fillRect/>
          </a:stretch>
        </p:blipFill>
        <p:spPr bwMode="auto">
          <a:xfrm>
            <a:off x="113952" y="1066800"/>
            <a:ext cx="952848" cy="1447800"/>
          </a:xfrm>
          <a:prstGeom prst="rect">
            <a:avLst/>
          </a:prstGeom>
          <a:noFill/>
          <a:ln w="38100">
            <a:solidFill>
              <a:schemeClr val="accent1"/>
            </a:solidFill>
          </a:ln>
        </p:spPr>
      </p:pic>
      <p:pic>
        <p:nvPicPr>
          <p:cNvPr id="13" name="Picture 12" descr="C:\Users\user\Desktop\Bitmap in Page 89-94(Lesson 15).cdr.jpg"/>
          <p:cNvPicPr>
            <a:picLocks noChangeAspect="1" noChangeArrowheads="1"/>
          </p:cNvPicPr>
          <p:nvPr/>
        </p:nvPicPr>
        <p:blipFill>
          <a:blip r:embed="rId7" cstate="print"/>
          <a:srcRect/>
          <a:stretch>
            <a:fillRect/>
          </a:stretch>
        </p:blipFill>
        <p:spPr bwMode="auto">
          <a:xfrm>
            <a:off x="4648200" y="1066800"/>
            <a:ext cx="1558138" cy="1447800"/>
          </a:xfrm>
          <a:prstGeom prst="rect">
            <a:avLst/>
          </a:prstGeom>
          <a:noFill/>
          <a:ln w="38100">
            <a:solidFill>
              <a:schemeClr val="accent1"/>
            </a:solidFill>
          </a:ln>
        </p:spPr>
      </p:pic>
      <p:pic>
        <p:nvPicPr>
          <p:cNvPr id="14" name="Picture 2" descr="C:\Users\user\Desktop\Bitmap in Page 89-94(Lesson 15).cdr.jpg"/>
          <p:cNvPicPr>
            <a:picLocks noChangeAspect="1" noChangeArrowheads="1"/>
          </p:cNvPicPr>
          <p:nvPr/>
        </p:nvPicPr>
        <p:blipFill>
          <a:blip r:embed="rId8" cstate="print"/>
          <a:srcRect b="2534"/>
          <a:stretch>
            <a:fillRect/>
          </a:stretch>
        </p:blipFill>
        <p:spPr bwMode="auto">
          <a:xfrm>
            <a:off x="3657600" y="1066800"/>
            <a:ext cx="990600" cy="1447800"/>
          </a:xfrm>
          <a:prstGeom prst="rect">
            <a:avLst/>
          </a:prstGeom>
          <a:noFill/>
          <a:ln w="38100">
            <a:solidFill>
              <a:schemeClr val="accent1"/>
            </a:solidFill>
          </a:ln>
        </p:spPr>
      </p:pic>
      <p:pic>
        <p:nvPicPr>
          <p:cNvPr id="15" name="Content Placeholder 3" descr="9b782d701ff04e102efcba30a933ec2d.jpg"/>
          <p:cNvPicPr>
            <a:picLocks noChangeAspect="1"/>
          </p:cNvPicPr>
          <p:nvPr/>
        </p:nvPicPr>
        <p:blipFill>
          <a:blip r:embed="rId9" cstate="print"/>
          <a:stretch>
            <a:fillRect/>
          </a:stretch>
        </p:blipFill>
        <p:spPr>
          <a:xfrm>
            <a:off x="2133600" y="1066800"/>
            <a:ext cx="1524000" cy="1436078"/>
          </a:xfrm>
          <a:prstGeom prst="rect">
            <a:avLst/>
          </a:prstGeom>
          <a:ln w="38100">
            <a:solidFill>
              <a:schemeClr val="accent1"/>
            </a:solidFill>
          </a:ln>
          <a:effectLst/>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 calcmode="lin" valueType="num">
                                      <p:cBhvr>
                                        <p:cTn id="19"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5">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p:cTn id="25"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5">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anim calcmode="lin" valueType="num">
                                      <p:cBhvr>
                                        <p:cTn id="31" dur="500" fill="hold"/>
                                        <p:tgtEl>
                                          <p:spTgt spid="5">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5">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p:cTn id="37" dur="500" fill="hold"/>
                                        <p:tgtEl>
                                          <p:spTgt spid="5">
                                            <p:txEl>
                                              <p:pRg st="4" end="4"/>
                                            </p:txEl>
                                          </p:spTgt>
                                        </p:tgtEl>
                                        <p:attrNameLst>
                                          <p:attrName>ppt_w</p:attrName>
                                        </p:attrNameLst>
                                      </p:cBhvr>
                                      <p:tavLst>
                                        <p:tav tm="0">
                                          <p:val>
                                            <p:fltVal val="0"/>
                                          </p:val>
                                        </p:tav>
                                        <p:tav tm="100000">
                                          <p:val>
                                            <p:strVal val="#ppt_w"/>
                                          </p:val>
                                        </p:tav>
                                      </p:tavLst>
                                    </p:anim>
                                    <p:anim calcmode="lin" valueType="num">
                                      <p:cBhvr>
                                        <p:cTn id="38" dur="500" fill="hold"/>
                                        <p:tgtEl>
                                          <p:spTgt spid="5">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23" presetClass="entr" presetSubtype="16" fill="hold" grpId="0" nodeType="clickEffect">
                                  <p:stCondLst>
                                    <p:cond delay="0"/>
                                  </p:stCondLst>
                                  <p:childTnLst>
                                    <p:set>
                                      <p:cBhvr>
                                        <p:cTn id="42" dur="1" fill="hold">
                                          <p:stCondLst>
                                            <p:cond delay="0"/>
                                          </p:stCondLst>
                                        </p:cTn>
                                        <p:tgtEl>
                                          <p:spTgt spid="5">
                                            <p:txEl>
                                              <p:pRg st="5" end="5"/>
                                            </p:txEl>
                                          </p:spTgt>
                                        </p:tgtEl>
                                        <p:attrNameLst>
                                          <p:attrName>style.visibility</p:attrName>
                                        </p:attrNameLst>
                                      </p:cBhvr>
                                      <p:to>
                                        <p:strVal val="visible"/>
                                      </p:to>
                                    </p:set>
                                    <p:anim calcmode="lin" valueType="num">
                                      <p:cBhvr>
                                        <p:cTn id="43" dur="500" fill="hold"/>
                                        <p:tgtEl>
                                          <p:spTgt spid="5">
                                            <p:txEl>
                                              <p:pRg st="5" end="5"/>
                                            </p:txEl>
                                          </p:spTgt>
                                        </p:tgtEl>
                                        <p:attrNameLst>
                                          <p:attrName>ppt_w</p:attrName>
                                        </p:attrNameLst>
                                      </p:cBhvr>
                                      <p:tavLst>
                                        <p:tav tm="0">
                                          <p:val>
                                            <p:fltVal val="0"/>
                                          </p:val>
                                        </p:tav>
                                        <p:tav tm="100000">
                                          <p:val>
                                            <p:strVal val="#ppt_w"/>
                                          </p:val>
                                        </p:tav>
                                      </p:tavLst>
                                    </p:anim>
                                    <p:anim calcmode="lin" valueType="num">
                                      <p:cBhvr>
                                        <p:cTn id="44" dur="500" fill="hold"/>
                                        <p:tgtEl>
                                          <p:spTgt spid="5">
                                            <p:txEl>
                                              <p:pRg st="5" end="5"/>
                                            </p:txEl>
                                          </p:spTgt>
                                        </p:tgtEl>
                                        <p:attrNameLst>
                                          <p:attrName>ppt_h</p:attrName>
                                        </p:attrNameLst>
                                      </p:cBhvr>
                                      <p:tavLst>
                                        <p:tav tm="0">
                                          <p:val>
                                            <p:fltVal val="0"/>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23" presetClass="entr" presetSubtype="16" fill="hold" grpId="0" nodeType="clickEffect">
                                  <p:stCondLst>
                                    <p:cond delay="0"/>
                                  </p:stCondLst>
                                  <p:childTnLst>
                                    <p:set>
                                      <p:cBhvr>
                                        <p:cTn id="48" dur="1" fill="hold">
                                          <p:stCondLst>
                                            <p:cond delay="0"/>
                                          </p:stCondLst>
                                        </p:cTn>
                                        <p:tgtEl>
                                          <p:spTgt spid="5">
                                            <p:txEl>
                                              <p:pRg st="6" end="6"/>
                                            </p:txEl>
                                          </p:spTgt>
                                        </p:tgtEl>
                                        <p:attrNameLst>
                                          <p:attrName>style.visibility</p:attrName>
                                        </p:attrNameLst>
                                      </p:cBhvr>
                                      <p:to>
                                        <p:strVal val="visible"/>
                                      </p:to>
                                    </p:set>
                                    <p:anim calcmode="lin" valueType="num">
                                      <p:cBhvr>
                                        <p:cTn id="49" dur="500" fill="hold"/>
                                        <p:tgtEl>
                                          <p:spTgt spid="5">
                                            <p:txEl>
                                              <p:pRg st="6" end="6"/>
                                            </p:txEl>
                                          </p:spTgt>
                                        </p:tgtEl>
                                        <p:attrNameLst>
                                          <p:attrName>ppt_w</p:attrName>
                                        </p:attrNameLst>
                                      </p:cBhvr>
                                      <p:tavLst>
                                        <p:tav tm="0">
                                          <p:val>
                                            <p:fltVal val="0"/>
                                          </p:val>
                                        </p:tav>
                                        <p:tav tm="100000">
                                          <p:val>
                                            <p:strVal val="#ppt_w"/>
                                          </p:val>
                                        </p:tav>
                                      </p:tavLst>
                                    </p:anim>
                                    <p:anim calcmode="lin" valueType="num">
                                      <p:cBhvr>
                                        <p:cTn id="50" dur="500" fill="hold"/>
                                        <p:tgtEl>
                                          <p:spTgt spid="5">
                                            <p:txEl>
                                              <p:pRg st="6" end="6"/>
                                            </p:txEl>
                                          </p:spTgt>
                                        </p:tgtEl>
                                        <p:attrNameLst>
                                          <p:attrName>ppt_h</p:attrName>
                                        </p:attrNameLst>
                                      </p:cBhvr>
                                      <p:tavLst>
                                        <p:tav tm="0">
                                          <p:val>
                                            <p:fltVal val="0"/>
                                          </p:val>
                                        </p:tav>
                                        <p:tav tm="100000">
                                          <p:val>
                                            <p:strVal val="#ppt_h"/>
                                          </p:val>
                                        </p:tav>
                                      </p:tavLst>
                                    </p:anim>
                                  </p:childTnLst>
                                </p:cTn>
                              </p:par>
                            </p:childTnLst>
                          </p:cTn>
                        </p:par>
                      </p:childTnLst>
                    </p:cTn>
                  </p:par>
                  <p:par>
                    <p:cTn id="51" fill="hold">
                      <p:stCondLst>
                        <p:cond delay="indefinite"/>
                      </p:stCondLst>
                      <p:childTnLst>
                        <p:par>
                          <p:cTn id="52" fill="hold">
                            <p:stCondLst>
                              <p:cond delay="0"/>
                            </p:stCondLst>
                            <p:childTnLst>
                              <p:par>
                                <p:cTn id="53" presetID="23" presetClass="entr" presetSubtype="16" fill="hold" grpId="0" nodeType="clickEffect">
                                  <p:stCondLst>
                                    <p:cond delay="0"/>
                                  </p:stCondLst>
                                  <p:childTnLst>
                                    <p:set>
                                      <p:cBhvr>
                                        <p:cTn id="54" dur="1" fill="hold">
                                          <p:stCondLst>
                                            <p:cond delay="0"/>
                                          </p:stCondLst>
                                        </p:cTn>
                                        <p:tgtEl>
                                          <p:spTgt spid="5">
                                            <p:txEl>
                                              <p:pRg st="7" end="7"/>
                                            </p:txEl>
                                          </p:spTgt>
                                        </p:tgtEl>
                                        <p:attrNameLst>
                                          <p:attrName>style.visibility</p:attrName>
                                        </p:attrNameLst>
                                      </p:cBhvr>
                                      <p:to>
                                        <p:strVal val="visible"/>
                                      </p:to>
                                    </p:set>
                                    <p:anim calcmode="lin" valueType="num">
                                      <p:cBhvr>
                                        <p:cTn id="55" dur="500" fill="hold"/>
                                        <p:tgtEl>
                                          <p:spTgt spid="5">
                                            <p:txEl>
                                              <p:pRg st="7" end="7"/>
                                            </p:txEl>
                                          </p:spTgt>
                                        </p:tgtEl>
                                        <p:attrNameLst>
                                          <p:attrName>ppt_w</p:attrName>
                                        </p:attrNameLst>
                                      </p:cBhvr>
                                      <p:tavLst>
                                        <p:tav tm="0">
                                          <p:val>
                                            <p:fltVal val="0"/>
                                          </p:val>
                                        </p:tav>
                                        <p:tav tm="100000">
                                          <p:val>
                                            <p:strVal val="#ppt_w"/>
                                          </p:val>
                                        </p:tav>
                                      </p:tavLst>
                                    </p:anim>
                                    <p:anim calcmode="lin" valueType="num">
                                      <p:cBhvr>
                                        <p:cTn id="56" dur="500" fill="hold"/>
                                        <p:tgtEl>
                                          <p:spTgt spid="5">
                                            <p:txEl>
                                              <p:pRg st="7" end="7"/>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76200" y="685800"/>
            <a:ext cx="8991600" cy="5486400"/>
          </a:xfrm>
          <a:prstGeom prst="rect">
            <a:avLst/>
          </a:prstGeom>
          <a:solidFill>
            <a:schemeClr val="bg1"/>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42" name="Picture 2" descr="C:\Users\user\Desktop\Bitmap in Page 9-15 (Lesson 1).cdr.jpg"/>
          <p:cNvPicPr>
            <a:picLocks noChangeAspect="1" noChangeArrowheads="1"/>
          </p:cNvPicPr>
          <p:nvPr/>
        </p:nvPicPr>
        <p:blipFill>
          <a:blip r:embed="rId2" cstate="print"/>
          <a:srcRect/>
          <a:stretch>
            <a:fillRect/>
          </a:stretch>
        </p:blipFill>
        <p:spPr bwMode="auto">
          <a:xfrm>
            <a:off x="1828800" y="762000"/>
            <a:ext cx="5486400" cy="5257800"/>
          </a:xfrm>
          <a:prstGeom prst="rect">
            <a:avLst/>
          </a:prstGeom>
          <a:noFill/>
        </p:spPr>
      </p:pic>
      <p:sp>
        <p:nvSpPr>
          <p:cNvPr id="4" name="Title 1"/>
          <p:cNvSpPr>
            <a:spLocks noGrp="1"/>
          </p:cNvSpPr>
          <p:nvPr>
            <p:ph type="title"/>
          </p:nvPr>
        </p:nvSpPr>
        <p:spPr>
          <a:xfrm>
            <a:off x="0" y="2057400"/>
            <a:ext cx="9144000" cy="1752600"/>
          </a:xfrm>
        </p:spPr>
        <p:txBody>
          <a:bodyPr>
            <a:noAutofit/>
          </a:bodyPr>
          <a:lstStyle/>
          <a:p>
            <a:pPr algn="ctr"/>
            <a:r>
              <a:rPr lang="en-US" sz="3500" b="1" dirty="0">
                <a:solidFill>
                  <a:srgbClr val="FF0000"/>
                </a:solidFill>
                <a:latin typeface="Cooper Std Black" pitchFamily="18" charset="0"/>
                <a:cs typeface="Times New Roman" pitchFamily="18" charset="0"/>
              </a:rPr>
              <a:t>Word of God: </a:t>
            </a:r>
            <a:br>
              <a:rPr lang="en-US" sz="3500" b="1" dirty="0">
                <a:solidFill>
                  <a:srgbClr val="FF0000"/>
                </a:solidFill>
                <a:latin typeface="Cooper Std Black" pitchFamily="18" charset="0"/>
                <a:cs typeface="Times New Roman" pitchFamily="18" charset="0"/>
              </a:rPr>
            </a:br>
            <a:r>
              <a:rPr lang="en-US" sz="3500" b="1" dirty="0">
                <a:solidFill>
                  <a:srgbClr val="FF0000"/>
                </a:solidFill>
                <a:latin typeface="Cooper Std Black" pitchFamily="18" charset="0"/>
                <a:cs typeface="Times New Roman" pitchFamily="18" charset="0"/>
              </a:rPr>
              <a:t>to Read and </a:t>
            </a:r>
            <a:br>
              <a:rPr lang="en-US" sz="3500" b="1" dirty="0">
                <a:solidFill>
                  <a:srgbClr val="FF0000"/>
                </a:solidFill>
                <a:latin typeface="Cooper Std Black" pitchFamily="18" charset="0"/>
                <a:cs typeface="Times New Roman" pitchFamily="18" charset="0"/>
              </a:rPr>
            </a:br>
            <a:r>
              <a:rPr lang="en-US" sz="3500" b="1" dirty="0">
                <a:solidFill>
                  <a:srgbClr val="FF0000"/>
                </a:solidFill>
                <a:latin typeface="Cooper Std Black" pitchFamily="18" charset="0"/>
                <a:cs typeface="Times New Roman" pitchFamily="18" charset="0"/>
              </a:rPr>
              <a:t>Meditate </a:t>
            </a:r>
            <a:br>
              <a:rPr lang="en-US" sz="3500" b="1" dirty="0">
                <a:solidFill>
                  <a:srgbClr val="FF0000"/>
                </a:solidFill>
                <a:latin typeface="Cooper Std Black" pitchFamily="18" charset="0"/>
                <a:cs typeface="Times New Roman" pitchFamily="18" charset="0"/>
              </a:rPr>
            </a:br>
            <a:endParaRPr lang="en-US" sz="3500" b="1" dirty="0">
              <a:solidFill>
                <a:srgbClr val="FF00FF"/>
              </a:solidFill>
              <a:latin typeface="Cooper Std Black" pitchFamily="18" charset="0"/>
              <a:cs typeface="Times New Roman" pitchFamily="18" charset="0"/>
            </a:endParaRPr>
          </a:p>
        </p:txBody>
      </p:sp>
      <p:sp>
        <p:nvSpPr>
          <p:cNvPr id="5" name="Content Placeholder 2"/>
          <p:cNvSpPr>
            <a:spLocks noGrp="1"/>
          </p:cNvSpPr>
          <p:nvPr>
            <p:ph idx="1"/>
          </p:nvPr>
        </p:nvSpPr>
        <p:spPr>
          <a:xfrm>
            <a:off x="228600" y="3810000"/>
            <a:ext cx="8686800" cy="533400"/>
          </a:xfrm>
        </p:spPr>
        <p:txBody>
          <a:bodyPr>
            <a:noAutofit/>
          </a:bodyPr>
          <a:lstStyle/>
          <a:p>
            <a:pPr algn="ctr">
              <a:buNone/>
            </a:pPr>
            <a:r>
              <a:rPr lang="en-US" sz="3000" dirty="0" err="1">
                <a:solidFill>
                  <a:schemeClr val="tx1"/>
                </a:solidFill>
                <a:latin typeface="Arial Narrow" pitchFamily="34" charset="0"/>
                <a:cs typeface="Times New Roman" pitchFamily="18" charset="0"/>
              </a:rPr>
              <a:t>Lk</a:t>
            </a:r>
            <a:r>
              <a:rPr lang="en-US" sz="3000" dirty="0">
                <a:solidFill>
                  <a:schemeClr val="tx1"/>
                </a:solidFill>
                <a:latin typeface="Arial Narrow" pitchFamily="34" charset="0"/>
                <a:cs typeface="Times New Roman" pitchFamily="18" charset="0"/>
              </a:rPr>
              <a:t>. 1:39-56</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p:nvPr/>
        </p:nvSpPr>
        <p:spPr>
          <a:xfrm>
            <a:off x="914400" y="1600200"/>
            <a:ext cx="7315200" cy="4572000"/>
          </a:xfrm>
          <a:prstGeom prst="ellipse">
            <a:avLst/>
          </a:prstGeom>
          <a:solidFill>
            <a:schemeClr val="bg1"/>
          </a:solidFill>
          <a:ln>
            <a:solidFill>
              <a:srgbClr val="66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1143000" y="2819400"/>
            <a:ext cx="6934200" cy="838200"/>
          </a:xfrm>
        </p:spPr>
        <p:txBody>
          <a:bodyPr>
            <a:noAutofit/>
          </a:bodyPr>
          <a:lstStyle/>
          <a:p>
            <a:pPr algn="ctr"/>
            <a:r>
              <a:rPr lang="en-US" sz="3500" b="1" dirty="0">
                <a:solidFill>
                  <a:srgbClr val="FF0000"/>
                </a:solidFill>
                <a:latin typeface="Cooper Std Black" pitchFamily="18" charset="0"/>
                <a:cs typeface="Times New Roman" pitchFamily="18" charset="0"/>
              </a:rPr>
              <a:t>Word of God to Remember</a:t>
            </a:r>
            <a:br>
              <a:rPr lang="en-US" sz="3500" b="1" dirty="0">
                <a:solidFill>
                  <a:srgbClr val="FF0000"/>
                </a:solidFill>
                <a:latin typeface="Cooper Std Black" pitchFamily="18" charset="0"/>
                <a:cs typeface="Times New Roman" pitchFamily="18" charset="0"/>
              </a:rPr>
            </a:br>
            <a:endParaRPr lang="en-US" sz="3500" b="1" dirty="0">
              <a:solidFill>
                <a:srgbClr val="FF0000"/>
              </a:solidFill>
              <a:latin typeface="Cooper Std Black" pitchFamily="18" charset="0"/>
              <a:cs typeface="Times New Roman" pitchFamily="18" charset="0"/>
            </a:endParaRPr>
          </a:p>
        </p:txBody>
      </p:sp>
      <p:sp>
        <p:nvSpPr>
          <p:cNvPr id="5" name="Content Placeholder 2"/>
          <p:cNvSpPr>
            <a:spLocks noGrp="1"/>
          </p:cNvSpPr>
          <p:nvPr>
            <p:ph idx="1"/>
          </p:nvPr>
        </p:nvSpPr>
        <p:spPr>
          <a:xfrm>
            <a:off x="685800" y="3581400"/>
            <a:ext cx="7696200" cy="1981200"/>
          </a:xfrm>
        </p:spPr>
        <p:txBody>
          <a:bodyPr>
            <a:noAutofit/>
          </a:bodyPr>
          <a:lstStyle/>
          <a:p>
            <a:pPr algn="ctr">
              <a:buNone/>
            </a:pPr>
            <a:r>
              <a:rPr lang="en-US" sz="3000" dirty="0">
                <a:solidFill>
                  <a:schemeClr val="tx1"/>
                </a:solidFill>
                <a:latin typeface="Arial Narrow" pitchFamily="34" charset="0"/>
                <a:cs typeface="Times New Roman" pitchFamily="18" charset="0"/>
              </a:rPr>
              <a:t>Blessed is she who believed that there </a:t>
            </a:r>
          </a:p>
          <a:p>
            <a:pPr algn="ctr">
              <a:buNone/>
            </a:pPr>
            <a:r>
              <a:rPr lang="en-US" sz="3000" dirty="0">
                <a:solidFill>
                  <a:schemeClr val="tx1"/>
                </a:solidFill>
                <a:latin typeface="Arial Narrow" pitchFamily="34" charset="0"/>
                <a:cs typeface="Times New Roman" pitchFamily="18" charset="0"/>
              </a:rPr>
              <a:t>would be a fulfillment of what was </a:t>
            </a:r>
          </a:p>
          <a:p>
            <a:pPr algn="ctr">
              <a:buNone/>
            </a:pPr>
            <a:r>
              <a:rPr lang="en-US" sz="3000" dirty="0">
                <a:solidFill>
                  <a:schemeClr val="tx1"/>
                </a:solidFill>
                <a:latin typeface="Arial Narrow" pitchFamily="34" charset="0"/>
                <a:cs typeface="Times New Roman" pitchFamily="18" charset="0"/>
              </a:rPr>
              <a:t>spoken to her by the Lord. </a:t>
            </a:r>
          </a:p>
          <a:p>
            <a:pPr algn="ctr">
              <a:buNone/>
            </a:pPr>
            <a:r>
              <a:rPr lang="en-US" sz="3000" dirty="0">
                <a:solidFill>
                  <a:schemeClr val="tx1"/>
                </a:solidFill>
                <a:latin typeface="Arial Narrow" pitchFamily="34" charset="0"/>
                <a:cs typeface="Times New Roman" pitchFamily="18" charset="0"/>
              </a:rPr>
              <a:t>(</a:t>
            </a:r>
            <a:r>
              <a:rPr lang="en-US" sz="3000" dirty="0" err="1">
                <a:solidFill>
                  <a:schemeClr val="tx1"/>
                </a:solidFill>
                <a:latin typeface="Arial Narrow" pitchFamily="34" charset="0"/>
                <a:cs typeface="Times New Roman" pitchFamily="18" charset="0"/>
              </a:rPr>
              <a:t>Lk</a:t>
            </a:r>
            <a:r>
              <a:rPr lang="en-US" sz="3000" dirty="0">
                <a:solidFill>
                  <a:schemeClr val="tx1"/>
                </a:solidFill>
                <a:latin typeface="Arial Narrow" pitchFamily="34" charset="0"/>
                <a:cs typeface="Times New Roman" pitchFamily="18" charset="0"/>
              </a:rPr>
              <a:t>: 1:45).</a:t>
            </a:r>
          </a:p>
        </p:txBody>
      </p:sp>
      <p:sp>
        <p:nvSpPr>
          <p:cNvPr id="7" name="5-Point Star 6"/>
          <p:cNvSpPr/>
          <p:nvPr/>
        </p:nvSpPr>
        <p:spPr>
          <a:xfrm>
            <a:off x="1143000" y="19812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5-Point Star 7"/>
          <p:cNvSpPr/>
          <p:nvPr/>
        </p:nvSpPr>
        <p:spPr>
          <a:xfrm>
            <a:off x="1905000" y="16002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5-Point Star 8"/>
          <p:cNvSpPr/>
          <p:nvPr/>
        </p:nvSpPr>
        <p:spPr>
          <a:xfrm>
            <a:off x="2590800" y="12954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5-Point Star 9"/>
          <p:cNvSpPr/>
          <p:nvPr/>
        </p:nvSpPr>
        <p:spPr>
          <a:xfrm>
            <a:off x="3429000" y="11430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5-Point Star 10"/>
          <p:cNvSpPr/>
          <p:nvPr/>
        </p:nvSpPr>
        <p:spPr>
          <a:xfrm>
            <a:off x="5105400" y="55626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5-Point Star 11"/>
          <p:cNvSpPr/>
          <p:nvPr/>
        </p:nvSpPr>
        <p:spPr>
          <a:xfrm>
            <a:off x="5943600" y="53340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5-Point Star 12"/>
          <p:cNvSpPr/>
          <p:nvPr/>
        </p:nvSpPr>
        <p:spPr>
          <a:xfrm>
            <a:off x="6781800" y="49530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5-Point Star 13"/>
          <p:cNvSpPr/>
          <p:nvPr/>
        </p:nvSpPr>
        <p:spPr>
          <a:xfrm>
            <a:off x="7543800" y="4343400"/>
            <a:ext cx="914400" cy="914400"/>
          </a:xfrm>
          <a:prstGeom prst="star5">
            <a:avLst/>
          </a:prstGeom>
          <a:solidFill>
            <a:srgbClr val="660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 y="1981200"/>
            <a:ext cx="8991600" cy="3581400"/>
          </a:xfrm>
          <a:prstGeom prst="rect">
            <a:avLst/>
          </a:prstGeom>
          <a:solidFill>
            <a:srgbClr val="CCFFCC"/>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2209800"/>
            <a:ext cx="9144000" cy="838200"/>
          </a:xfrm>
        </p:spPr>
        <p:txBody>
          <a:bodyPr>
            <a:normAutofit/>
          </a:bodyPr>
          <a:lstStyle/>
          <a:p>
            <a:pPr algn="ctr"/>
            <a:r>
              <a:rPr lang="en-US" sz="3500" b="1" dirty="0">
                <a:solidFill>
                  <a:srgbClr val="002060"/>
                </a:solidFill>
                <a:latin typeface="Cooper Std Black" pitchFamily="18" charset="0"/>
                <a:cs typeface="Times New Roman" pitchFamily="18" charset="0"/>
              </a:rPr>
              <a:t>Let us Pray</a:t>
            </a:r>
          </a:p>
        </p:txBody>
      </p:sp>
      <p:sp>
        <p:nvSpPr>
          <p:cNvPr id="5" name="Content Placeholder 2"/>
          <p:cNvSpPr>
            <a:spLocks noGrp="1"/>
          </p:cNvSpPr>
          <p:nvPr>
            <p:ph idx="1"/>
          </p:nvPr>
        </p:nvSpPr>
        <p:spPr>
          <a:xfrm>
            <a:off x="0" y="3352800"/>
            <a:ext cx="9144000" cy="1143000"/>
          </a:xfrm>
        </p:spPr>
        <p:txBody>
          <a:bodyPr>
            <a:noAutofit/>
          </a:bodyPr>
          <a:lstStyle/>
          <a:p>
            <a:pPr algn="ctr">
              <a:buNone/>
            </a:pPr>
            <a:r>
              <a:rPr lang="en-US" sz="3000" dirty="0">
                <a:solidFill>
                  <a:schemeClr val="tx1"/>
                </a:solidFill>
                <a:latin typeface="Arial Narrow" pitchFamily="34" charset="0"/>
                <a:cs typeface="Times New Roman" pitchFamily="18" charset="0"/>
              </a:rPr>
              <a:t>Lord Jesus give us spiritual and physical health and </a:t>
            </a:r>
          </a:p>
          <a:p>
            <a:pPr algn="ctr">
              <a:buNone/>
            </a:pPr>
            <a:r>
              <a:rPr lang="en-US" sz="3000" dirty="0">
                <a:solidFill>
                  <a:schemeClr val="tx1"/>
                </a:solidFill>
                <a:latin typeface="Arial Narrow" pitchFamily="34" charset="0"/>
                <a:cs typeface="Times New Roman" pitchFamily="18" charset="0"/>
              </a:rPr>
              <a:t>protection through the prayers of your Mother Mary. Make us share the eternal banquet with your Mother.</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52400" y="2514600"/>
            <a:ext cx="8763000" cy="2743200"/>
          </a:xfrm>
          <a:prstGeom prst="rect">
            <a:avLst/>
          </a:prstGeom>
          <a:solidFill>
            <a:srgbClr val="CC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2743200"/>
            <a:ext cx="9144000" cy="990600"/>
          </a:xfrm>
        </p:spPr>
        <p:txBody>
          <a:bodyPr>
            <a:noAutofit/>
          </a:bodyPr>
          <a:lstStyle/>
          <a:p>
            <a:pPr algn="ctr"/>
            <a:r>
              <a:rPr lang="en-US" sz="3500" b="1" dirty="0">
                <a:solidFill>
                  <a:srgbClr val="002060"/>
                </a:solidFill>
                <a:latin typeface="Cooper Std Black" pitchFamily="18" charset="0"/>
                <a:cs typeface="Times New Roman" pitchFamily="18" charset="0"/>
              </a:rPr>
              <a:t>My Resolution</a:t>
            </a:r>
            <a:endParaRPr lang="en-US" sz="3500" dirty="0">
              <a:solidFill>
                <a:srgbClr val="002060"/>
              </a:solidFill>
              <a:latin typeface="Cooper Std Black" pitchFamily="18" charset="0"/>
              <a:cs typeface="Times New Roman" pitchFamily="18" charset="0"/>
            </a:endParaRPr>
          </a:p>
        </p:txBody>
      </p:sp>
      <p:sp>
        <p:nvSpPr>
          <p:cNvPr id="5" name="Content Placeholder 2"/>
          <p:cNvSpPr>
            <a:spLocks noGrp="1"/>
          </p:cNvSpPr>
          <p:nvPr>
            <p:ph idx="1"/>
          </p:nvPr>
        </p:nvSpPr>
        <p:spPr>
          <a:xfrm>
            <a:off x="914400" y="3733800"/>
            <a:ext cx="7315200" cy="1295400"/>
          </a:xfrm>
        </p:spPr>
        <p:txBody>
          <a:bodyPr>
            <a:noAutofit/>
          </a:bodyPr>
          <a:lstStyle/>
          <a:p>
            <a:pPr marL="0" indent="0" algn="ctr">
              <a:buNone/>
            </a:pPr>
            <a:r>
              <a:rPr lang="en-US" sz="3000" dirty="0">
                <a:solidFill>
                  <a:schemeClr val="tx1"/>
                </a:solidFill>
                <a:latin typeface="Arial Narrow" pitchFamily="34" charset="0"/>
                <a:cs typeface="Times New Roman" pitchFamily="18" charset="0"/>
              </a:rPr>
              <a:t>I shall always seek the </a:t>
            </a:r>
          </a:p>
          <a:p>
            <a:pPr marL="0" indent="0" algn="ctr">
              <a:buNone/>
            </a:pPr>
            <a:r>
              <a:rPr lang="en-US" sz="3000" dirty="0">
                <a:solidFill>
                  <a:schemeClr val="tx1"/>
                </a:solidFill>
                <a:latin typeface="Arial Narrow" pitchFamily="34" charset="0"/>
                <a:cs typeface="Times New Roman" pitchFamily="18" charset="0"/>
              </a:rPr>
              <a:t>intercession of Mary</a:t>
            </a:r>
            <a:r>
              <a:rPr lang="en-US" sz="3000" dirty="0">
                <a:solidFill>
                  <a:schemeClr val="tx1"/>
                </a:solidFill>
                <a:latin typeface="Arial Narrow" pitchFamily="34" charset="0"/>
                <a:cs typeface="Times New Roman" pitchFamily="18" charset="0"/>
              </a:rPr>
              <a:t>, </a:t>
            </a:r>
            <a:r>
              <a:rPr lang="en-US" sz="3000" dirty="0">
                <a:solidFill>
                  <a:schemeClr val="tx1"/>
                </a:solidFill>
                <a:latin typeface="Arial Narrow" pitchFamily="34" charset="0"/>
                <a:cs typeface="Times New Roman" pitchFamily="18" charset="0"/>
              </a:rPr>
              <a:t>my heavenly Mother.</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 y="1600200"/>
            <a:ext cx="8991600" cy="4572000"/>
          </a:xfrm>
          <a:prstGeom prst="rect">
            <a:avLst/>
          </a:prstGeom>
          <a:gradFill flip="none" rotWithShape="1">
            <a:gsLst>
              <a:gs pos="0">
                <a:schemeClr val="bg2">
                  <a:lumMod val="75000"/>
                  <a:tint val="66000"/>
                  <a:satMod val="160000"/>
                </a:schemeClr>
              </a:gs>
              <a:gs pos="50000">
                <a:schemeClr val="bg2">
                  <a:lumMod val="75000"/>
                  <a:tint val="44500"/>
                  <a:satMod val="160000"/>
                </a:schemeClr>
              </a:gs>
              <a:gs pos="100000">
                <a:schemeClr val="bg2">
                  <a:lumMod val="75000"/>
                  <a:tint val="23500"/>
                  <a:satMod val="160000"/>
                </a:schemeClr>
              </a:gs>
            </a:gsLst>
            <a:lin ang="8100000" scaled="1"/>
            <a:tileRect/>
          </a:gra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1752600"/>
            <a:ext cx="9144000" cy="838200"/>
          </a:xfrm>
        </p:spPr>
        <p:txBody>
          <a:bodyPr>
            <a:noAutofit/>
          </a:bodyPr>
          <a:lstStyle/>
          <a:p>
            <a:pPr algn="ctr"/>
            <a:r>
              <a:rPr lang="en-US" sz="3500" b="1" dirty="0">
                <a:solidFill>
                  <a:srgbClr val="FF0000"/>
                </a:solidFill>
                <a:latin typeface="Cooper Std Black" pitchFamily="18" charset="0"/>
                <a:cs typeface="Times New Roman" pitchFamily="18" charset="0"/>
              </a:rPr>
              <a:t>To Think with the Church</a:t>
            </a:r>
            <a:endParaRPr lang="en-US" sz="3500" dirty="0">
              <a:solidFill>
                <a:srgbClr val="FF0000"/>
              </a:solidFill>
              <a:latin typeface="Cooper Std Black" pitchFamily="18" charset="0"/>
              <a:cs typeface="Times New Roman" pitchFamily="18" charset="0"/>
            </a:endParaRPr>
          </a:p>
        </p:txBody>
      </p:sp>
      <p:sp>
        <p:nvSpPr>
          <p:cNvPr id="5" name="Content Placeholder 2"/>
          <p:cNvSpPr>
            <a:spLocks noGrp="1"/>
          </p:cNvSpPr>
          <p:nvPr>
            <p:ph idx="1"/>
          </p:nvPr>
        </p:nvSpPr>
        <p:spPr>
          <a:xfrm>
            <a:off x="152400" y="2743200"/>
            <a:ext cx="8839200" cy="914400"/>
          </a:xfrm>
        </p:spPr>
        <p:txBody>
          <a:bodyPr>
            <a:noAutofit/>
          </a:bodyPr>
          <a:lstStyle/>
          <a:p>
            <a:pPr marL="0" indent="0" algn="just">
              <a:buNone/>
            </a:pPr>
            <a:r>
              <a:rPr lang="en-US" sz="2500" dirty="0">
                <a:solidFill>
                  <a:schemeClr val="tx1"/>
                </a:solidFill>
                <a:latin typeface="Arial Narrow" pitchFamily="34" charset="0"/>
                <a:cs typeface="Times New Roman" pitchFamily="18" charset="0"/>
              </a:rPr>
              <a:t>	</a:t>
            </a:r>
            <a:r>
              <a:rPr lang="en-US" sz="2900" dirty="0">
                <a:solidFill>
                  <a:schemeClr val="tx1"/>
                </a:solidFill>
                <a:latin typeface="Arial Narrow" pitchFamily="34" charset="0"/>
                <a:cs typeface="Times New Roman" pitchFamily="18" charset="0"/>
              </a:rPr>
              <a:t>Mary has by grace been exalted above all angels and men to a place second only to her Son, as the most holy mother of God who was involved in the mysteries of Christ: she is rightly </a:t>
            </a:r>
            <a:r>
              <a:rPr lang="en-US" sz="2900" dirty="0" err="1">
                <a:solidFill>
                  <a:schemeClr val="tx1"/>
                </a:solidFill>
                <a:latin typeface="Arial Narrow" pitchFamily="34" charset="0"/>
                <a:cs typeface="Times New Roman" pitchFamily="18" charset="0"/>
              </a:rPr>
              <a:t>honoured</a:t>
            </a:r>
            <a:r>
              <a:rPr lang="en-US" sz="2900" dirty="0">
                <a:solidFill>
                  <a:schemeClr val="tx1"/>
                </a:solidFill>
                <a:latin typeface="Arial Narrow" pitchFamily="34" charset="0"/>
                <a:cs typeface="Times New Roman" pitchFamily="18" charset="0"/>
              </a:rPr>
              <a:t> by a special cult in the Church. From the earliest times the Blessed Virgin </a:t>
            </a:r>
            <a:r>
              <a:rPr lang="en-US" sz="2900" dirty="0">
                <a:solidFill>
                  <a:schemeClr val="tx1"/>
                </a:solidFill>
                <a:latin typeface="Arial Narrow" pitchFamily="34" charset="0"/>
                <a:cs typeface="Times New Roman" pitchFamily="18" charset="0"/>
              </a:rPr>
              <a:t>is </a:t>
            </a:r>
            <a:r>
              <a:rPr lang="en-US" sz="2900" dirty="0" err="1">
                <a:solidFill>
                  <a:schemeClr val="tx1"/>
                </a:solidFill>
                <a:latin typeface="Arial Narrow" pitchFamily="34" charset="0"/>
                <a:cs typeface="Times New Roman" pitchFamily="18" charset="0"/>
              </a:rPr>
              <a:t>honoured</a:t>
            </a:r>
            <a:r>
              <a:rPr lang="en-US" sz="2900" dirty="0">
                <a:solidFill>
                  <a:schemeClr val="tx1"/>
                </a:solidFill>
                <a:latin typeface="Arial Narrow" pitchFamily="34" charset="0"/>
                <a:cs typeface="Times New Roman" pitchFamily="18" charset="0"/>
              </a:rPr>
              <a:t> under the title of Mother of God, in whose protection the faithful take refuge together in prayer in all their perils and needs</a:t>
            </a:r>
            <a:r>
              <a:rPr lang="en-US" sz="2900" dirty="0">
                <a:solidFill>
                  <a:schemeClr val="tx1"/>
                </a:solidFill>
                <a:latin typeface="Arial Narrow" pitchFamily="34" charset="0"/>
                <a:cs typeface="Times New Roman" pitchFamily="18" charset="0"/>
              </a:rPr>
              <a:t>. </a:t>
            </a:r>
            <a:r>
              <a:rPr lang="en-US" sz="2500" dirty="0">
                <a:solidFill>
                  <a:schemeClr val="tx1"/>
                </a:solidFill>
                <a:latin typeface="Arial Narrow" pitchFamily="34" charset="0"/>
                <a:cs typeface="Times New Roman" pitchFamily="18" charset="0"/>
              </a:rPr>
              <a:t>(</a:t>
            </a:r>
            <a:r>
              <a:rPr lang="en-US" sz="2500" dirty="0">
                <a:solidFill>
                  <a:schemeClr val="tx1"/>
                </a:solidFill>
                <a:latin typeface="Arial Narrow" pitchFamily="34" charset="0"/>
                <a:cs typeface="Times New Roman" pitchFamily="18" charset="0"/>
              </a:rPr>
              <a:t>Vat. II, The Church, No. 66.)</a:t>
            </a:r>
          </a:p>
        </p:txBody>
      </p:sp>
      <p:sp>
        <p:nvSpPr>
          <p:cNvPr id="16" name="Sun 15"/>
          <p:cNvSpPr/>
          <p:nvPr/>
        </p:nvSpPr>
        <p:spPr>
          <a:xfrm>
            <a:off x="228600" y="1143000"/>
            <a:ext cx="914400" cy="914400"/>
          </a:xfrm>
          <a:prstGeom prst="sun">
            <a:avLst>
              <a:gd name="adj" fmla="val 25000"/>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un 16"/>
          <p:cNvSpPr/>
          <p:nvPr/>
        </p:nvSpPr>
        <p:spPr>
          <a:xfrm>
            <a:off x="8001000" y="1143000"/>
            <a:ext cx="914400" cy="914400"/>
          </a:xfrm>
          <a:prstGeom prst="sun">
            <a:avLst>
              <a:gd name="adj" fmla="val 25000"/>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6858000"/>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76200"/>
            <a:ext cx="9144000" cy="838200"/>
          </a:xfrm>
        </p:spPr>
        <p:txBody>
          <a:bodyPr>
            <a:noAutofit/>
          </a:bodyPr>
          <a:lstStyle/>
          <a:p>
            <a:pPr algn="ctr"/>
            <a:r>
              <a:rPr lang="en-US" sz="3400" b="1" dirty="0">
                <a:solidFill>
                  <a:srgbClr val="002060"/>
                </a:solidFill>
                <a:latin typeface="Cooper Std Black" pitchFamily="18" charset="0"/>
                <a:cs typeface="Times New Roman" pitchFamily="18" charset="0"/>
              </a:rPr>
              <a:t>To Know the Mother Church</a:t>
            </a:r>
            <a:endParaRPr lang="en-US" sz="3400" dirty="0">
              <a:solidFill>
                <a:srgbClr val="002060"/>
              </a:solidFill>
              <a:latin typeface="Cooper Std Black" pitchFamily="18" charset="0"/>
              <a:cs typeface="Times New Roman" pitchFamily="18" charset="0"/>
            </a:endParaRPr>
          </a:p>
        </p:txBody>
      </p:sp>
      <p:sp>
        <p:nvSpPr>
          <p:cNvPr id="5" name="Content Placeholder 2"/>
          <p:cNvSpPr>
            <a:spLocks noGrp="1"/>
          </p:cNvSpPr>
          <p:nvPr>
            <p:ph idx="1"/>
          </p:nvPr>
        </p:nvSpPr>
        <p:spPr>
          <a:xfrm>
            <a:off x="152400" y="838200"/>
            <a:ext cx="8839200" cy="5791200"/>
          </a:xfrm>
        </p:spPr>
        <p:txBody>
          <a:bodyPr>
            <a:noAutofit/>
          </a:bodyPr>
          <a:lstStyle/>
          <a:p>
            <a:pPr marL="0" indent="0" algn="just">
              <a:buNone/>
            </a:pPr>
            <a:r>
              <a:rPr lang="en-US" sz="2500" dirty="0">
                <a:solidFill>
                  <a:schemeClr val="tx1"/>
                </a:solidFill>
                <a:latin typeface="Arial Narrow" pitchFamily="34" charset="0"/>
                <a:cs typeface="Times New Roman" pitchFamily="18" charset="0"/>
              </a:rPr>
              <a:t>	The </a:t>
            </a:r>
            <a:r>
              <a:rPr lang="en-US" sz="2500" dirty="0">
                <a:solidFill>
                  <a:schemeClr val="tx1"/>
                </a:solidFill>
                <a:latin typeface="Arial Narrow" pitchFamily="34" charset="0"/>
                <a:cs typeface="Times New Roman" pitchFamily="18" charset="0"/>
              </a:rPr>
              <a:t>Syro-Malabar Church was raised to the status of an Archiepiscopal Church in 1992, and Mar Antony </a:t>
            </a:r>
            <a:r>
              <a:rPr lang="en-US" sz="2500" dirty="0" err="1">
                <a:solidFill>
                  <a:schemeClr val="tx1"/>
                </a:solidFill>
                <a:latin typeface="Arial Narrow" pitchFamily="34" charset="0"/>
                <a:cs typeface="Times New Roman" pitchFamily="18" charset="0"/>
              </a:rPr>
              <a:t>Padiyara</a:t>
            </a:r>
            <a:r>
              <a:rPr lang="en-US" sz="2500" dirty="0">
                <a:solidFill>
                  <a:schemeClr val="tx1"/>
                </a:solidFill>
                <a:latin typeface="Arial Narrow" pitchFamily="34" charset="0"/>
                <a:cs typeface="Times New Roman" pitchFamily="18" charset="0"/>
              </a:rPr>
              <a:t> was made the first Major Archbishop. A synod of Bishops of the Syro-Malabar Church was held in 1993 to organize the activities of the Church in accordance with the identity of the Church. The head office of the Syro-Malabar Church was inaugurated at Mount St. Thomas in </a:t>
            </a:r>
            <a:r>
              <a:rPr lang="en-US" sz="2500" dirty="0" err="1">
                <a:solidFill>
                  <a:schemeClr val="tx1"/>
                </a:solidFill>
                <a:latin typeface="Arial Narrow" pitchFamily="34" charset="0"/>
                <a:cs typeface="Times New Roman" pitchFamily="18" charset="0"/>
              </a:rPr>
              <a:t>Kakkanad</a:t>
            </a:r>
            <a:r>
              <a:rPr lang="en-US" sz="2500" dirty="0">
                <a:solidFill>
                  <a:schemeClr val="tx1"/>
                </a:solidFill>
                <a:latin typeface="Arial Narrow" pitchFamily="34" charset="0"/>
                <a:cs typeface="Times New Roman" pitchFamily="18" charset="0"/>
              </a:rPr>
              <a:t>, in 1995. The dioceses of </a:t>
            </a:r>
            <a:r>
              <a:rPr lang="en-US" sz="2500" dirty="0" err="1">
                <a:solidFill>
                  <a:schemeClr val="tx1"/>
                </a:solidFill>
                <a:latin typeface="Arial Narrow" pitchFamily="34" charset="0"/>
                <a:cs typeface="Times New Roman" pitchFamily="18" charset="0"/>
              </a:rPr>
              <a:t>Trichur</a:t>
            </a:r>
            <a:r>
              <a:rPr lang="en-US" sz="2500" dirty="0">
                <a:solidFill>
                  <a:schemeClr val="tx1"/>
                </a:solidFill>
                <a:latin typeface="Arial Narrow" pitchFamily="34" charset="0"/>
                <a:cs typeface="Times New Roman" pitchFamily="18" charset="0"/>
              </a:rPr>
              <a:t> and </a:t>
            </a:r>
            <a:r>
              <a:rPr lang="en-US" sz="2500" dirty="0" err="1">
                <a:solidFill>
                  <a:schemeClr val="tx1"/>
                </a:solidFill>
                <a:latin typeface="Arial Narrow" pitchFamily="34" charset="0"/>
                <a:cs typeface="Times New Roman" pitchFamily="18" charset="0"/>
              </a:rPr>
              <a:t>Tellicherry</a:t>
            </a:r>
            <a:r>
              <a:rPr lang="en-US" sz="2500" dirty="0">
                <a:solidFill>
                  <a:schemeClr val="tx1"/>
                </a:solidFill>
                <a:latin typeface="Arial Narrow" pitchFamily="34" charset="0"/>
                <a:cs typeface="Times New Roman" pitchFamily="18" charset="0"/>
              </a:rPr>
              <a:t> were made Archdioceses in 1995, and </a:t>
            </a:r>
            <a:r>
              <a:rPr lang="en-US" sz="2500" dirty="0" err="1">
                <a:solidFill>
                  <a:schemeClr val="tx1"/>
                </a:solidFill>
                <a:latin typeface="Arial Narrow" pitchFamily="34" charset="0"/>
                <a:cs typeface="Times New Roman" pitchFamily="18" charset="0"/>
              </a:rPr>
              <a:t>Kottayam</a:t>
            </a:r>
            <a:r>
              <a:rPr lang="en-US" sz="2500" dirty="0">
                <a:solidFill>
                  <a:schemeClr val="tx1"/>
                </a:solidFill>
                <a:latin typeface="Arial Narrow" pitchFamily="34" charset="0"/>
                <a:cs typeface="Times New Roman" pitchFamily="18" charset="0"/>
              </a:rPr>
              <a:t> was raised to the status of an Archdiocese in </a:t>
            </a:r>
            <a:r>
              <a:rPr lang="en-US" sz="2500" dirty="0">
                <a:solidFill>
                  <a:schemeClr val="tx1"/>
                </a:solidFill>
                <a:latin typeface="Arial Narrow" pitchFamily="34" charset="0"/>
                <a:cs typeface="Times New Roman" pitchFamily="18" charset="0"/>
              </a:rPr>
              <a:t>2005. In</a:t>
            </a:r>
            <a:r>
              <a:rPr lang="en-US" sz="2500" dirty="0">
                <a:solidFill>
                  <a:schemeClr val="tx1"/>
                </a:solidFill>
                <a:latin typeface="Arial Narrow" pitchFamily="34" charset="0"/>
                <a:cs typeface="Times New Roman" pitchFamily="18" charset="0"/>
              </a:rPr>
              <a:t> keeping with the Church's policy of taking care of the spiritual needs of the members of the Syro-Malabar Church spread out in the world, a new diocese was created in Chicago, USA, for the members of the Church in America. The Syro-Malabar Church which is blessed with innumerable vocations to priesthood and religious life is actively engaged in the pastoral care of the faithful and missionary activities in various parts of India and abroad. </a:t>
            </a:r>
          </a:p>
        </p:txBody>
      </p:sp>
      <p:sp>
        <p:nvSpPr>
          <p:cNvPr id="16" name="L-Shape 15"/>
          <p:cNvSpPr/>
          <p:nvPr/>
        </p:nvSpPr>
        <p:spPr>
          <a:xfrm>
            <a:off x="8686800" y="0"/>
            <a:ext cx="457200" cy="457200"/>
          </a:xfrm>
          <a:prstGeom prst="corner">
            <a:avLst>
              <a:gd name="adj1" fmla="val 28481"/>
              <a:gd name="adj2" fmla="val 24684"/>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L-Shape 16"/>
          <p:cNvSpPr/>
          <p:nvPr/>
        </p:nvSpPr>
        <p:spPr>
          <a:xfrm rot="5400000">
            <a:off x="8686800" y="6400800"/>
            <a:ext cx="457200" cy="457200"/>
          </a:xfrm>
          <a:prstGeom prst="corner">
            <a:avLst>
              <a:gd name="adj1" fmla="val 28481"/>
              <a:gd name="adj2" fmla="val 24684"/>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L-Shape 17"/>
          <p:cNvSpPr/>
          <p:nvPr/>
        </p:nvSpPr>
        <p:spPr>
          <a:xfrm rot="10800000">
            <a:off x="0" y="6400800"/>
            <a:ext cx="457200" cy="457200"/>
          </a:xfrm>
          <a:prstGeom prst="corner">
            <a:avLst>
              <a:gd name="adj1" fmla="val 28481"/>
              <a:gd name="adj2" fmla="val 24684"/>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L-Shape 18"/>
          <p:cNvSpPr/>
          <p:nvPr/>
        </p:nvSpPr>
        <p:spPr>
          <a:xfrm rot="16200000">
            <a:off x="1" y="1"/>
            <a:ext cx="457200" cy="457200"/>
          </a:xfrm>
          <a:prstGeom prst="corner">
            <a:avLst>
              <a:gd name="adj1" fmla="val 28481"/>
              <a:gd name="adj2" fmla="val 24684"/>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0" y="0"/>
            <a:ext cx="228600" cy="228600"/>
          </a:xfrm>
          <a:prstGeom prst="rect">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0" y="6629400"/>
            <a:ext cx="228600" cy="228600"/>
          </a:xfrm>
          <a:prstGeom prst="rect">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8915400" y="6629400"/>
            <a:ext cx="228600" cy="228600"/>
          </a:xfrm>
          <a:prstGeom prst="rect">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8915400" y="0"/>
            <a:ext cx="228600" cy="228600"/>
          </a:xfrm>
          <a:prstGeom prst="rect">
            <a:avLst/>
          </a:prstGeom>
          <a:solidFill>
            <a:srgbClr val="99CC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1143000"/>
            <a:ext cx="9144000" cy="5029200"/>
          </a:xfrm>
          <a:prstGeom prst="rect">
            <a:avLst/>
          </a:prstGeom>
          <a:gradFill flip="none" rotWithShape="1">
            <a:gsLst>
              <a:gs pos="0">
                <a:srgbClr val="6699FF">
                  <a:tint val="66000"/>
                  <a:satMod val="160000"/>
                </a:srgbClr>
              </a:gs>
              <a:gs pos="50000">
                <a:srgbClr val="6699FF">
                  <a:tint val="44500"/>
                  <a:satMod val="160000"/>
                </a:srgbClr>
              </a:gs>
              <a:gs pos="100000">
                <a:srgbClr val="6699FF">
                  <a:tint val="23500"/>
                  <a:satMod val="160000"/>
                </a:srgbClr>
              </a:gs>
            </a:gsLst>
            <a:lin ang="5400000" scaled="1"/>
            <a:tileRect/>
          </a:gra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1143000"/>
            <a:ext cx="9144000" cy="838200"/>
          </a:xfrm>
        </p:spPr>
        <p:txBody>
          <a:bodyPr>
            <a:normAutofit/>
          </a:bodyPr>
          <a:lstStyle/>
          <a:p>
            <a:pPr algn="ctr"/>
            <a:r>
              <a:rPr lang="en-US" sz="3500" b="1" dirty="0">
                <a:solidFill>
                  <a:srgbClr val="FF0000"/>
                </a:solidFill>
                <a:latin typeface="Cooper Std Black" pitchFamily="18" charset="0"/>
                <a:cs typeface="Times New Roman" pitchFamily="18" charset="0"/>
              </a:rPr>
              <a:t>Questions</a:t>
            </a:r>
          </a:p>
        </p:txBody>
      </p:sp>
      <p:sp>
        <p:nvSpPr>
          <p:cNvPr id="5" name="Content Placeholder 2"/>
          <p:cNvSpPr>
            <a:spLocks noGrp="1"/>
          </p:cNvSpPr>
          <p:nvPr>
            <p:ph idx="1"/>
          </p:nvPr>
        </p:nvSpPr>
        <p:spPr>
          <a:xfrm>
            <a:off x="304800" y="2438400"/>
            <a:ext cx="8610600" cy="2209800"/>
          </a:xfrm>
        </p:spPr>
        <p:txBody>
          <a:bodyPr>
            <a:noAutofit/>
          </a:bodyPr>
          <a:lstStyle/>
          <a:p>
            <a:pPr marL="347663" indent="-347663" algn="just">
              <a:buNone/>
            </a:pPr>
            <a:r>
              <a:rPr lang="en-US" sz="3000" dirty="0">
                <a:solidFill>
                  <a:schemeClr val="tx1"/>
                </a:solidFill>
                <a:latin typeface="Arial Narrow" pitchFamily="34" charset="0"/>
                <a:cs typeface="Times New Roman" pitchFamily="18" charset="0"/>
              </a:rPr>
              <a:t>1.	What part did Mary play in the birth of the Church?</a:t>
            </a:r>
          </a:p>
          <a:p>
            <a:pPr marL="347663" indent="-347663" algn="just">
              <a:buNone/>
            </a:pPr>
            <a:r>
              <a:rPr lang="en-US" sz="3000" dirty="0">
                <a:solidFill>
                  <a:schemeClr val="tx1"/>
                </a:solidFill>
                <a:latin typeface="Arial Narrow" pitchFamily="34" charset="0"/>
                <a:cs typeface="Times New Roman" pitchFamily="18" charset="0"/>
              </a:rPr>
              <a:t>2.	Explain, how Mary is the symbol and model of the Church.</a:t>
            </a:r>
          </a:p>
          <a:p>
            <a:pPr marL="347663" indent="-347663" algn="just">
              <a:buNone/>
            </a:pPr>
            <a:r>
              <a:rPr lang="en-US" sz="3000" dirty="0">
                <a:solidFill>
                  <a:schemeClr val="tx1"/>
                </a:solidFill>
                <a:latin typeface="Arial Narrow" pitchFamily="34" charset="0"/>
                <a:cs typeface="Times New Roman" pitchFamily="18" charset="0"/>
              </a:rPr>
              <a:t>3.	What is the basis in Gospel for the Marian intercession?</a:t>
            </a:r>
          </a:p>
          <a:p>
            <a:pPr marL="347663" indent="-347663" algn="just">
              <a:buNone/>
            </a:pPr>
            <a:r>
              <a:rPr lang="en-US" sz="3000" dirty="0">
                <a:solidFill>
                  <a:schemeClr val="tx1"/>
                </a:solidFill>
                <a:latin typeface="Arial Narrow" pitchFamily="34" charset="0"/>
                <a:cs typeface="Times New Roman" pitchFamily="18" charset="0"/>
              </a:rPr>
              <a:t>4.	Write a short note on the Marian Devotion of the </a:t>
            </a:r>
            <a:r>
              <a:rPr lang="en-US" sz="3000" dirty="0" err="1">
                <a:solidFill>
                  <a:schemeClr val="tx1"/>
                </a:solidFill>
                <a:latin typeface="Arial Narrow" pitchFamily="34" charset="0"/>
                <a:cs typeface="Times New Roman" pitchFamily="18" charset="0"/>
              </a:rPr>
              <a:t>Marthomma</a:t>
            </a:r>
            <a:r>
              <a:rPr lang="en-US" sz="3000" dirty="0">
                <a:solidFill>
                  <a:schemeClr val="tx1"/>
                </a:solidFill>
                <a:latin typeface="Arial Narrow" pitchFamily="34" charset="0"/>
                <a:cs typeface="Times New Roman" pitchFamily="18" charset="0"/>
              </a:rPr>
              <a:t> </a:t>
            </a:r>
            <a:r>
              <a:rPr lang="en-US" sz="3000" dirty="0" err="1">
                <a:solidFill>
                  <a:schemeClr val="tx1"/>
                </a:solidFill>
                <a:latin typeface="Arial Narrow" pitchFamily="34" charset="0"/>
                <a:cs typeface="Times New Roman" pitchFamily="18" charset="0"/>
              </a:rPr>
              <a:t>Nazranies</a:t>
            </a:r>
            <a:r>
              <a:rPr lang="en-US" sz="3000" dirty="0">
                <a:solidFill>
                  <a:schemeClr val="tx1"/>
                </a:solidFill>
                <a:latin typeface="Arial Narrow" pitchFamily="34" charset="0"/>
                <a:cs typeface="Times New Roman" pitchFamily="18" charset="0"/>
              </a:rPr>
              <a:t>.</a:t>
            </a:r>
          </a:p>
          <a:p>
            <a:pPr marL="347663" indent="-347663" algn="just">
              <a:buNone/>
            </a:pPr>
            <a:r>
              <a:rPr lang="en-US" sz="3000" dirty="0">
                <a:solidFill>
                  <a:schemeClr val="tx1"/>
                </a:solidFill>
                <a:latin typeface="Arial Narrow" pitchFamily="34" charset="0"/>
                <a:cs typeface="Times New Roman" pitchFamily="18" charset="0"/>
              </a:rPr>
              <a:t>5.	Which are the important feasts of Mary?</a:t>
            </a:r>
          </a:p>
        </p:txBody>
      </p:sp>
      <p:sp>
        <p:nvSpPr>
          <p:cNvPr id="7" name="Rectangle 6"/>
          <p:cNvSpPr/>
          <p:nvPr/>
        </p:nvSpPr>
        <p:spPr>
          <a:xfrm>
            <a:off x="0" y="1600200"/>
            <a:ext cx="2743200" cy="152400"/>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rot="10800000">
            <a:off x="6400800" y="1600200"/>
            <a:ext cx="2743200" cy="152400"/>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 calcmode="lin" valueType="num">
                                      <p:cBhvr>
                                        <p:cTn id="19"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5">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p:cTn id="25"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5">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anim calcmode="lin" valueType="num">
                                      <p:cBhvr>
                                        <p:cTn id="31" dur="500" fill="hold"/>
                                        <p:tgtEl>
                                          <p:spTgt spid="5">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5">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p:cTn id="37" dur="500" fill="hold"/>
                                        <p:tgtEl>
                                          <p:spTgt spid="5">
                                            <p:txEl>
                                              <p:pRg st="4" end="4"/>
                                            </p:txEl>
                                          </p:spTgt>
                                        </p:tgtEl>
                                        <p:attrNameLst>
                                          <p:attrName>ppt_w</p:attrName>
                                        </p:attrNameLst>
                                      </p:cBhvr>
                                      <p:tavLst>
                                        <p:tav tm="0">
                                          <p:val>
                                            <p:fltVal val="0"/>
                                          </p:val>
                                        </p:tav>
                                        <p:tav tm="100000">
                                          <p:val>
                                            <p:strVal val="#ppt_w"/>
                                          </p:val>
                                        </p:tav>
                                      </p:tavLst>
                                    </p:anim>
                                    <p:anim calcmode="lin" valueType="num">
                                      <p:cBhvr>
                                        <p:cTn id="38" dur="500" fill="hold"/>
                                        <p:tgtEl>
                                          <p:spTgt spid="5">
                                            <p:txEl>
                                              <p:pRg st="4" end="4"/>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076" name="Picture 4" descr="C:\Users\user\Desktop\vadafone\G_Multi01.gif"/>
          <p:cNvPicPr>
            <a:picLocks noChangeAspect="1" noChangeArrowheads="1" noCrop="1"/>
          </p:cNvPicPr>
          <p:nvPr/>
        </p:nvPicPr>
        <p:blipFill>
          <a:blip r:embed="rId2" cstate="print"/>
          <a:srcRect/>
          <a:stretch>
            <a:fillRect/>
          </a:stretch>
        </p:blipFill>
        <p:spPr bwMode="auto">
          <a:xfrm>
            <a:off x="1828800" y="1600200"/>
            <a:ext cx="5410200" cy="3657600"/>
          </a:xfrm>
          <a:prstGeom prst="rect">
            <a:avLst/>
          </a:prstGeom>
          <a:noFill/>
        </p:spPr>
      </p:pic>
      <p:pic>
        <p:nvPicPr>
          <p:cNvPr id="9" name="Picture 2" descr="C:\Users\user\Desktop\SMCC PHOTO\Candle-06-june.gif"/>
          <p:cNvPicPr>
            <a:picLocks noChangeAspect="1" noChangeArrowheads="1" noCrop="1"/>
          </p:cNvPicPr>
          <p:nvPr/>
        </p:nvPicPr>
        <p:blipFill>
          <a:blip r:embed="rId3" cstate="print"/>
          <a:srcRect/>
          <a:stretch>
            <a:fillRect/>
          </a:stretch>
        </p:blipFill>
        <p:spPr bwMode="auto">
          <a:xfrm>
            <a:off x="3810000" y="1357544"/>
            <a:ext cx="1524000" cy="2071456"/>
          </a:xfrm>
          <a:prstGeom prst="rect">
            <a:avLst/>
          </a:prstGeom>
          <a:noFill/>
        </p:spPr>
      </p:pic>
      <p:sp>
        <p:nvSpPr>
          <p:cNvPr id="5" name="Rectangle 4"/>
          <p:cNvSpPr/>
          <p:nvPr/>
        </p:nvSpPr>
        <p:spPr>
          <a:xfrm>
            <a:off x="914400" y="4343400"/>
            <a:ext cx="7315200" cy="1246495"/>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7500" b="1" cap="none" spc="0" dirty="0">
                <a:ln w="11430">
                  <a:solidFill>
                    <a:srgbClr val="FF0000"/>
                  </a:solidFill>
                </a:ln>
                <a:solidFill>
                  <a:srgbClr val="FFFF00"/>
                </a:solidFill>
                <a:effectLst>
                  <a:outerShdw blurRad="80000" dist="40000" dir="5040000" algn="tl">
                    <a:srgbClr val="000000">
                      <a:alpha val="30000"/>
                    </a:srgbClr>
                  </a:outerShdw>
                </a:effectLst>
                <a:latin typeface="Algerian" pitchFamily="82" charset="0"/>
              </a:rPr>
              <a:t>Thank </a:t>
            </a:r>
            <a:r>
              <a:rPr lang="en-US" sz="7500" b="1" dirty="0">
                <a:ln w="11430">
                  <a:solidFill>
                    <a:srgbClr val="FF0000"/>
                  </a:solidFill>
                </a:ln>
                <a:solidFill>
                  <a:srgbClr val="FFFF00"/>
                </a:solidFill>
                <a:effectLst>
                  <a:outerShdw blurRad="80000" dist="40000" dir="5040000" algn="tl">
                    <a:srgbClr val="000000">
                      <a:alpha val="30000"/>
                    </a:srgbClr>
                  </a:outerShdw>
                </a:effectLst>
                <a:latin typeface="Algerian" pitchFamily="82" charset="0"/>
              </a:rPr>
              <a:t>you</a:t>
            </a:r>
            <a:endParaRPr lang="en-US" sz="7500" b="1" cap="none" spc="0" dirty="0">
              <a:ln w="11430">
                <a:solidFill>
                  <a:srgbClr val="FF0000"/>
                </a:solidFill>
              </a:ln>
              <a:solidFill>
                <a:srgbClr val="FFFF00"/>
              </a:solidFill>
              <a:effectLst>
                <a:outerShdw blurRad="80000" dist="40000" dir="5040000" algn="tl">
                  <a:srgbClr val="000000">
                    <a:alpha val="30000"/>
                  </a:srgbClr>
                </a:outerShdw>
              </a:effectLst>
              <a:latin typeface="Algerian" pitchFamily="82" charset="0"/>
            </a:endParaRPr>
          </a:p>
        </p:txBody>
      </p:sp>
      <p:pic>
        <p:nvPicPr>
          <p:cNvPr id="14" name="Picture 8" descr="mobile 032"/>
          <p:cNvPicPr>
            <a:picLocks noChangeAspect="1" noChangeArrowheads="1" noCrop="1"/>
          </p:cNvPicPr>
          <p:nvPr/>
        </p:nvPicPr>
        <p:blipFill>
          <a:blip r:embed="rId4" cstate="print"/>
          <a:srcRect/>
          <a:stretch>
            <a:fillRect/>
          </a:stretch>
        </p:blipFill>
        <p:spPr bwMode="auto">
          <a:xfrm rot="19266774">
            <a:off x="3962138" y="3504262"/>
            <a:ext cx="1257057" cy="928432"/>
          </a:xfrm>
          <a:prstGeom prst="rect">
            <a:avLst/>
          </a:prstGeom>
          <a:noFill/>
          <a:ln w="9525">
            <a:noFill/>
            <a:miter lim="800000"/>
            <a:headEnd/>
            <a:tailEnd/>
          </a:ln>
        </p:spPr>
      </p:pic>
    </p:spTree>
  </p:cSld>
  <p:clrMapOvr>
    <a:overrideClrMapping bg1="dk1" tx1="lt1" bg2="dk2" tx2="lt2" accent1="accent1" accent2="accent2" accent3="accent3" accent4="accent4" accent5="accent5" accent6="accent6" hlink="hlink" folHlink="folHlink"/>
  </p:clrMapOvr>
  <p:transition>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by="(-#ppt_w*2)" calcmode="lin" valueType="num">
                                      <p:cBhvr rctx="PPT">
                                        <p:cTn id="7" dur="500" autoRev="1" fill="hold">
                                          <p:stCondLst>
                                            <p:cond delay="0"/>
                                          </p:stCondLst>
                                        </p:cTn>
                                        <p:tgtEl>
                                          <p:spTgt spid="5"/>
                                        </p:tgtEl>
                                        <p:attrNameLst>
                                          <p:attrName>ppt_w</p:attrName>
                                        </p:attrNameLst>
                                      </p:cBhvr>
                                    </p:anim>
                                    <p:anim by="(#ppt_w*0.50)" calcmode="lin" valueType="num">
                                      <p:cBhvr>
                                        <p:cTn id="8" dur="500" decel="50000" autoRev="1" fill="hold">
                                          <p:stCondLst>
                                            <p:cond delay="0"/>
                                          </p:stCondLst>
                                        </p:cTn>
                                        <p:tgtEl>
                                          <p:spTgt spid="5"/>
                                        </p:tgtEl>
                                        <p:attrNameLst>
                                          <p:attrName>ppt_x</p:attrName>
                                        </p:attrNameLst>
                                      </p:cBhvr>
                                    </p:anim>
                                    <p:anim from="(-#ppt_h/2)" to="(#ppt_y)" calcmode="lin" valueType="num">
                                      <p:cBhvr>
                                        <p:cTn id="9" dur="1000" fill="hold">
                                          <p:stCondLst>
                                            <p:cond delay="0"/>
                                          </p:stCondLst>
                                        </p:cTn>
                                        <p:tgtEl>
                                          <p:spTgt spid="5"/>
                                        </p:tgtEl>
                                        <p:attrNameLst>
                                          <p:attrName>ppt_y</p:attrName>
                                        </p:attrNameLst>
                                      </p:cBhvr>
                                    </p:anim>
                                    <p:animRot by="21600000">
                                      <p:cBhvr>
                                        <p:cTn id="10" dur="1000" fill="hold">
                                          <p:stCondLst>
                                            <p:cond delay="0"/>
                                          </p:stCondLst>
                                        </p:cTn>
                                        <p:tgtEl>
                                          <p:spTgt spid="5"/>
                                        </p:tgtEl>
                                        <p:attrNameLst>
                                          <p:attrName>r</p:attrName>
                                        </p:attrNameLst>
                                      </p:cBhvr>
                                    </p:animRot>
                                  </p:childTnLst>
                                </p:cTn>
                              </p:par>
                              <p:par>
                                <p:cTn id="11" presetID="1" presetClass="path" presetSubtype="0" accel="50000" decel="50000" fill="hold" nodeType="withEffect">
                                  <p:stCondLst>
                                    <p:cond delay="0"/>
                                  </p:stCondLst>
                                  <p:childTnLst>
                                    <p:animMotion origin="layout" path="M 0 0  C 0.069 0  0.125 0.07467  0.125 0.16667  C 0.125 0.25867  0.069 0.33333  0 0.33333  C -0.069 0.33333  -0.125 0.25867  -0.125 0.16667  C -0.125 0.07467  -0.069 0  0 0  Z" pathEditMode="relative" ptsTypes="">
                                      <p:cBhvr>
                                        <p:cTn id="12" dur="2000" fill="hold"/>
                                        <p:tgtEl>
                                          <p:spTgt spid="14"/>
                                        </p:tgtEl>
                                        <p:attrNameLst>
                                          <p:attrName>ppt_x</p:attrName>
                                          <p:attrName>ppt_y</p:attrName>
                                        </p:attrNameLst>
                                      </p:cBhvr>
                                    </p:animMotion>
                                  </p:childTnLst>
                                </p:cTn>
                              </p:par>
                            </p:childTnLst>
                          </p:cTn>
                        </p:par>
                        <p:par>
                          <p:cTn id="13" fill="hold">
                            <p:stCondLst>
                              <p:cond delay="2000"/>
                            </p:stCondLst>
                            <p:childTnLst>
                              <p:par>
                                <p:cTn id="14" presetID="26" presetClass="emph" presetSubtype="0" fill="hold" grpId="1" nodeType="afterEffect">
                                  <p:stCondLst>
                                    <p:cond delay="0"/>
                                  </p:stCondLst>
                                  <p:iterate type="lt">
                                    <p:tmPct val="0"/>
                                  </p:iterate>
                                  <p:childTnLst>
                                    <p:animEffect transition="out" filter="fade">
                                      <p:cBhvr>
                                        <p:cTn id="15" dur="500" tmFilter="0, 0; .2, .5; .8, .5; 1, 0"/>
                                        <p:tgtEl>
                                          <p:spTgt spid="5"/>
                                        </p:tgtEl>
                                      </p:cBhvr>
                                    </p:animEffect>
                                    <p:animScale>
                                      <p:cBhvr>
                                        <p:cTn id="16" dur="25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583793"/>
            <a:ext cx="9144000" cy="1631216"/>
          </a:xfrm>
          <a:prstGeom prst="rect">
            <a:avLst/>
          </a:prstGeom>
          <a:noFill/>
        </p:spPr>
        <p:txBody>
          <a:bodyPr wrap="square" rtlCol="0">
            <a:spAutoFit/>
          </a:bodyPr>
          <a:lstStyle/>
          <a:p>
            <a:pPr algn="ctr"/>
            <a:r>
              <a:rPr lang="en-US" sz="3000" b="1" dirty="0">
                <a:latin typeface="Cooper Std Black" pitchFamily="18" charset="0"/>
                <a:cs typeface="Times New Roman" pitchFamily="18" charset="0"/>
              </a:rPr>
              <a:t>LESSON 15</a:t>
            </a:r>
          </a:p>
          <a:p>
            <a:pPr algn="ctr"/>
            <a:r>
              <a:rPr lang="en-US" sz="3500" b="1" dirty="0">
                <a:solidFill>
                  <a:srgbClr val="FF0000"/>
                </a:solidFill>
                <a:latin typeface="Cooper Std Black" pitchFamily="18" charset="0"/>
                <a:cs typeface="Times New Roman" pitchFamily="18" charset="0"/>
              </a:rPr>
              <a:t>MARY, THE MOTHER </a:t>
            </a:r>
            <a:r>
              <a:rPr lang="en-US" sz="3500" b="1" dirty="0">
                <a:solidFill>
                  <a:srgbClr val="FF0000"/>
                </a:solidFill>
                <a:latin typeface="Cooper Std Black" pitchFamily="18" charset="0"/>
                <a:cs typeface="Times New Roman" pitchFamily="18" charset="0"/>
              </a:rPr>
              <a:t>AND</a:t>
            </a:r>
            <a:r>
              <a:rPr lang="en-US" sz="3500" b="1" dirty="0">
                <a:solidFill>
                  <a:srgbClr val="FF0000"/>
                </a:solidFill>
                <a:latin typeface="Cooper Std Black" pitchFamily="18" charset="0"/>
                <a:cs typeface="Times New Roman" pitchFamily="18" charset="0"/>
              </a:rPr>
              <a:t> </a:t>
            </a:r>
            <a:r>
              <a:rPr lang="en-US" sz="3500" b="1" dirty="0">
                <a:solidFill>
                  <a:srgbClr val="FF0000"/>
                </a:solidFill>
                <a:latin typeface="Cooper Std Black" pitchFamily="18" charset="0"/>
                <a:cs typeface="Times New Roman" pitchFamily="18" charset="0"/>
              </a:rPr>
              <a:t>MODEL OF </a:t>
            </a:r>
            <a:r>
              <a:rPr lang="en-US" sz="3500" b="1" dirty="0">
                <a:solidFill>
                  <a:srgbClr val="FF0000"/>
                </a:solidFill>
                <a:latin typeface="Cooper Std Black" pitchFamily="18" charset="0"/>
                <a:cs typeface="Times New Roman" pitchFamily="18" charset="0"/>
              </a:rPr>
              <a:t>THE CHURCH </a:t>
            </a:r>
            <a:endParaRPr lang="en-US" sz="3500" b="1" dirty="0">
              <a:latin typeface="Cooper Std Black" pitchFamily="18" charset="0"/>
              <a:cs typeface="Times New Roman" pitchFamily="18" charset="0"/>
            </a:endParaRPr>
          </a:p>
        </p:txBody>
      </p:sp>
      <p:pic>
        <p:nvPicPr>
          <p:cNvPr id="7" name="Content Placeholder 3" descr="9b782d701ff04e102efcba30a933ec2d.jpg"/>
          <p:cNvPicPr>
            <a:picLocks noGrp="1" noChangeAspect="1"/>
          </p:cNvPicPr>
          <p:nvPr>
            <p:ph idx="1"/>
          </p:nvPr>
        </p:nvPicPr>
        <p:blipFill>
          <a:blip r:embed="rId2" cstate="print"/>
          <a:stretch>
            <a:fillRect/>
          </a:stretch>
        </p:blipFill>
        <p:spPr>
          <a:xfrm>
            <a:off x="2057400" y="2438400"/>
            <a:ext cx="4953000" cy="4419600"/>
          </a:xfrm>
          <a:prstGeom prst="rect">
            <a:avLst/>
          </a:prstGeom>
          <a:ln>
            <a:noFill/>
          </a:ln>
          <a:effectLst/>
        </p:spPr>
      </p:pic>
    </p:spTree>
    <p:extLst>
      <p:ext uri="{BB962C8B-B14F-4D97-AF65-F5344CB8AC3E}">
        <p14:creationId xmlns="" xmlns:p14="http://schemas.microsoft.com/office/powerpoint/2010/main" val="3886861740"/>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p:cTn id="13"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Box 6"/>
          <p:cNvSpPr txBox="1"/>
          <p:nvPr/>
        </p:nvSpPr>
        <p:spPr>
          <a:xfrm>
            <a:off x="304800" y="152400"/>
            <a:ext cx="5257800" cy="4832092"/>
          </a:xfrm>
          <a:prstGeom prst="rect">
            <a:avLst/>
          </a:prstGeom>
          <a:noFill/>
        </p:spPr>
        <p:txBody>
          <a:bodyPr wrap="square" rtlCol="0">
            <a:spAutoFit/>
          </a:bodyPr>
          <a:lstStyle/>
          <a:p>
            <a:pPr algn="just"/>
            <a:r>
              <a:rPr lang="en-US" sz="2200" dirty="0">
                <a:latin typeface="Arial Narrow" pitchFamily="34" charset="0"/>
                <a:cs typeface="Times New Roman" pitchFamily="18" charset="0"/>
              </a:rPr>
              <a:t>	Jesus completed his sacrificial life on mount Calvary. Even as he was hanging on the cross between two notorious thieves and being mocked by the soldiers around, his eyes were on some of his beloved ones, including his mother Mary, down there.	</a:t>
            </a:r>
            <a:endParaRPr lang="en-US" sz="2200" dirty="0">
              <a:latin typeface="Arial Narrow" pitchFamily="34" charset="0"/>
              <a:cs typeface="Times New Roman" pitchFamily="18" charset="0"/>
            </a:endParaRPr>
          </a:p>
          <a:p>
            <a:pPr algn="just"/>
            <a:endParaRPr lang="en-US" sz="2200" dirty="0">
              <a:latin typeface="Arial Narrow" pitchFamily="34" charset="0"/>
              <a:cs typeface="Times New Roman" pitchFamily="18" charset="0"/>
            </a:endParaRPr>
          </a:p>
          <a:p>
            <a:pPr algn="just"/>
            <a:r>
              <a:rPr lang="en-US" sz="2200" dirty="0">
                <a:latin typeface="Arial Narrow" pitchFamily="34" charset="0"/>
                <a:cs typeface="Times New Roman" pitchFamily="18" charset="0"/>
              </a:rPr>
              <a:t>	There were, standing beneath the cross, his own beloved mother, Mary, the sister of his mother and wife of </a:t>
            </a:r>
            <a:r>
              <a:rPr lang="en-US" sz="2200" dirty="0" err="1">
                <a:latin typeface="Arial Narrow" pitchFamily="34" charset="0"/>
                <a:cs typeface="Times New Roman" pitchFamily="18" charset="0"/>
              </a:rPr>
              <a:t>Clopas</a:t>
            </a:r>
            <a:r>
              <a:rPr lang="en-US" sz="2200" dirty="0">
                <a:latin typeface="Arial Narrow" pitchFamily="34" charset="0"/>
                <a:cs typeface="Times New Roman" pitchFamily="18" charset="0"/>
              </a:rPr>
              <a:t>, and Mary Magdalene.  Seeing his mother and the disciple he loved, Jesus told his mother, </a:t>
            </a:r>
            <a:r>
              <a:rPr lang="en-US" sz="2200" dirty="0">
                <a:solidFill>
                  <a:srgbClr val="FF00FF"/>
                </a:solidFill>
                <a:latin typeface="Arial Narrow" pitchFamily="34" charset="0"/>
                <a:cs typeface="Times New Roman" pitchFamily="18" charset="0"/>
              </a:rPr>
              <a:t>“Woman, behold, your son!” Then he said to the disciple, “Behold, your mother!”</a:t>
            </a:r>
            <a:r>
              <a:rPr lang="en-US" sz="2200" dirty="0">
                <a:latin typeface="Arial Narrow" pitchFamily="34" charset="0"/>
                <a:cs typeface="Times New Roman" pitchFamily="18" charset="0"/>
              </a:rPr>
              <a:t> (Jn. 19:25-27).</a:t>
            </a:r>
          </a:p>
        </p:txBody>
      </p:sp>
      <p:sp>
        <p:nvSpPr>
          <p:cNvPr id="4" name="TextBox 3"/>
          <p:cNvSpPr txBox="1"/>
          <p:nvPr/>
        </p:nvSpPr>
        <p:spPr>
          <a:xfrm>
            <a:off x="304800" y="4953000"/>
            <a:ext cx="8610600" cy="1785104"/>
          </a:xfrm>
          <a:prstGeom prst="rect">
            <a:avLst/>
          </a:prstGeom>
          <a:noFill/>
        </p:spPr>
        <p:txBody>
          <a:bodyPr wrap="square" rtlCol="0">
            <a:spAutoFit/>
          </a:bodyPr>
          <a:lstStyle/>
          <a:p>
            <a:pPr algn="just"/>
            <a:r>
              <a:rPr lang="en-US" sz="2200" dirty="0">
                <a:latin typeface="Arial Narrow" pitchFamily="34" charset="0"/>
                <a:cs typeface="Times New Roman" pitchFamily="18" charset="0"/>
              </a:rPr>
              <a:t>	</a:t>
            </a:r>
            <a:r>
              <a:rPr lang="en-US" sz="2200" dirty="0">
                <a:solidFill>
                  <a:srgbClr val="00B0F0"/>
                </a:solidFill>
                <a:latin typeface="Arial Narrow" pitchFamily="34" charset="0"/>
                <a:cs typeface="Times New Roman" pitchFamily="18" charset="0"/>
              </a:rPr>
              <a:t>When Jesus entrusted his mother to the care of his beloved disciple and the disciple to his mother, Jesus was entrusting all of us to his mother and Mary, his mother, to us. </a:t>
            </a:r>
            <a:r>
              <a:rPr lang="en-US" sz="2200" dirty="0">
                <a:latin typeface="Arial Narrow" pitchFamily="34" charset="0"/>
                <a:cs typeface="Times New Roman" pitchFamily="18" charset="0"/>
              </a:rPr>
              <a:t>For a Christian, the motherhood of Mary is a spiritual one. She became our mother by participating in God's </a:t>
            </a:r>
            <a:r>
              <a:rPr lang="en-US" sz="2200" dirty="0" err="1">
                <a:latin typeface="Arial Narrow" pitchFamily="34" charset="0"/>
                <a:cs typeface="Times New Roman" pitchFamily="18" charset="0"/>
              </a:rPr>
              <a:t>salvific</a:t>
            </a:r>
            <a:r>
              <a:rPr lang="en-US" sz="2200" dirty="0">
                <a:latin typeface="Arial Narrow" pitchFamily="34" charset="0"/>
                <a:cs typeface="Times New Roman" pitchFamily="18" charset="0"/>
              </a:rPr>
              <a:t> plan with Jesus and by enduring the pain and suffering associated with it.</a:t>
            </a:r>
          </a:p>
        </p:txBody>
      </p:sp>
      <p:pic>
        <p:nvPicPr>
          <p:cNvPr id="1026" name="Picture 2" descr="C:\Users\user\Desktop\Bitmap in Page 89-94(Lesson 15).cdr.jpg"/>
          <p:cNvPicPr>
            <a:picLocks noChangeAspect="1" noChangeArrowheads="1"/>
          </p:cNvPicPr>
          <p:nvPr/>
        </p:nvPicPr>
        <p:blipFill>
          <a:blip r:embed="rId2" cstate="print"/>
          <a:srcRect/>
          <a:stretch>
            <a:fillRect/>
          </a:stretch>
        </p:blipFill>
        <p:spPr bwMode="auto">
          <a:xfrm>
            <a:off x="5715001" y="0"/>
            <a:ext cx="3429000" cy="4871271"/>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p:cTn id="7"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7">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xEl>
                                              <p:pRg st="2" end="2"/>
                                            </p:txEl>
                                          </p:spTgt>
                                        </p:tgtEl>
                                        <p:attrNameLst>
                                          <p:attrName>style.visibility</p:attrName>
                                        </p:attrNameLst>
                                      </p:cBhvr>
                                      <p:to>
                                        <p:strVal val="visible"/>
                                      </p:to>
                                    </p:set>
                                    <p:anim calcmode="lin" valueType="num">
                                      <p:cBhvr>
                                        <p:cTn id="13" dur="500" fill="hold"/>
                                        <p:tgtEl>
                                          <p:spTgt spid="7">
                                            <p:txEl>
                                              <p:pRg st="2" end="2"/>
                                            </p:txEl>
                                          </p:spTgt>
                                        </p:tgtEl>
                                        <p:attrNameLst>
                                          <p:attrName>ppt_w</p:attrName>
                                        </p:attrNameLst>
                                      </p:cBhvr>
                                      <p:tavLst>
                                        <p:tav tm="0">
                                          <p:val>
                                            <p:fltVal val="0"/>
                                          </p:val>
                                        </p:tav>
                                        <p:tav tm="100000">
                                          <p:val>
                                            <p:strVal val="#ppt_w"/>
                                          </p:val>
                                        </p:tav>
                                      </p:tavLst>
                                    </p:anim>
                                    <p:anim calcmode="lin" valueType="num">
                                      <p:cBhvr>
                                        <p:cTn id="14" dur="500" fill="hold"/>
                                        <p:tgtEl>
                                          <p:spTgt spid="7">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 calcmode="lin" valueType="num">
                                      <p:cBhvr>
                                        <p:cTn id="19"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20" dur="500" fill="hold"/>
                                        <p:tgtEl>
                                          <p:spTgt spid="4">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4" grpId="0" build="p"/>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p:cNvSpPr txBox="1"/>
          <p:nvPr/>
        </p:nvSpPr>
        <p:spPr>
          <a:xfrm>
            <a:off x="0" y="125849"/>
            <a:ext cx="9144000" cy="1169551"/>
          </a:xfrm>
          <a:prstGeom prst="rect">
            <a:avLst/>
          </a:prstGeom>
          <a:noFill/>
        </p:spPr>
        <p:txBody>
          <a:bodyPr wrap="square" rtlCol="0">
            <a:spAutoFit/>
          </a:bodyPr>
          <a:lstStyle/>
          <a:p>
            <a:pPr algn="ctr"/>
            <a:r>
              <a:rPr lang="en-US" sz="3500" b="1" dirty="0">
                <a:solidFill>
                  <a:srgbClr val="FF0000"/>
                </a:solidFill>
                <a:latin typeface="Cooper Std Black" pitchFamily="18" charset="0"/>
                <a:cs typeface="Times New Roman" pitchFamily="18" charset="0"/>
              </a:rPr>
              <a:t>THE MOTHER, WHO RECEIVED THE WORD</a:t>
            </a:r>
            <a:endParaRPr lang="en-US" sz="3500" b="1" dirty="0">
              <a:solidFill>
                <a:srgbClr val="FF0000"/>
              </a:solidFill>
              <a:latin typeface="Cooper Std Black" pitchFamily="18" charset="0"/>
              <a:cs typeface="Times New Roman" pitchFamily="18" charset="0"/>
            </a:endParaRPr>
          </a:p>
        </p:txBody>
      </p:sp>
      <p:sp>
        <p:nvSpPr>
          <p:cNvPr id="7" name="TextBox 6"/>
          <p:cNvSpPr txBox="1"/>
          <p:nvPr/>
        </p:nvSpPr>
        <p:spPr>
          <a:xfrm>
            <a:off x="381000" y="1267123"/>
            <a:ext cx="6324600" cy="2923877"/>
          </a:xfrm>
          <a:prstGeom prst="rect">
            <a:avLst/>
          </a:prstGeom>
          <a:noFill/>
        </p:spPr>
        <p:txBody>
          <a:bodyPr wrap="square" rtlCol="0">
            <a:spAutoFit/>
          </a:bodyPr>
          <a:lstStyle/>
          <a:p>
            <a:pPr algn="just"/>
            <a:r>
              <a:rPr lang="en-US" sz="2300" dirty="0">
                <a:latin typeface="Arial Narrow" pitchFamily="34" charset="0"/>
                <a:cs typeface="Times New Roman" pitchFamily="18" charset="0"/>
              </a:rPr>
              <a:t>	At the time of annunciation, when the angel asked Mary to become the mother of the son of God, she naturally had her own doubts. So she asked the angel, “How shall this be, since I am a virgin?” Then the angel disclosed God's plan to her. “The Holy Spirit will come upon you, and the power of the Most High will over shadow you; therefore the child to be born will be called holy, the son of God” (</a:t>
            </a:r>
            <a:r>
              <a:rPr lang="en-US" sz="2300" dirty="0" err="1">
                <a:latin typeface="Arial Narrow" pitchFamily="34" charset="0"/>
                <a:cs typeface="Times New Roman" pitchFamily="18" charset="0"/>
              </a:rPr>
              <a:t>Lk</a:t>
            </a:r>
            <a:r>
              <a:rPr lang="en-US" sz="2300" dirty="0">
                <a:latin typeface="Arial Narrow" pitchFamily="34" charset="0"/>
                <a:cs typeface="Times New Roman" pitchFamily="18" charset="0"/>
              </a:rPr>
              <a:t>. 1:35-37).  </a:t>
            </a:r>
          </a:p>
        </p:txBody>
      </p:sp>
      <p:sp>
        <p:nvSpPr>
          <p:cNvPr id="8" name="TextBox 7"/>
          <p:cNvSpPr txBox="1"/>
          <p:nvPr/>
        </p:nvSpPr>
        <p:spPr>
          <a:xfrm>
            <a:off x="381000" y="4157008"/>
            <a:ext cx="6248400" cy="2569934"/>
          </a:xfrm>
          <a:prstGeom prst="rect">
            <a:avLst/>
          </a:prstGeom>
          <a:noFill/>
        </p:spPr>
        <p:txBody>
          <a:bodyPr wrap="square" rtlCol="0">
            <a:spAutoFit/>
          </a:bodyPr>
          <a:lstStyle/>
          <a:p>
            <a:pPr algn="just"/>
            <a:r>
              <a:rPr lang="en-US" sz="2300" dirty="0">
                <a:latin typeface="Arial Narrow" pitchFamily="34" charset="0"/>
                <a:cs typeface="Times New Roman" pitchFamily="18" charset="0"/>
              </a:rPr>
              <a:t>	Mary said to the angel, </a:t>
            </a:r>
            <a:r>
              <a:rPr lang="en-US" sz="2300" dirty="0">
                <a:solidFill>
                  <a:srgbClr val="FF00FF"/>
                </a:solidFill>
                <a:latin typeface="Arial Narrow" pitchFamily="34" charset="0"/>
                <a:cs typeface="Times New Roman" pitchFamily="18" charset="0"/>
              </a:rPr>
              <a:t>“Behold, I am the handmaid of the Lord; let it be done to me according to your word.” </a:t>
            </a:r>
            <a:r>
              <a:rPr lang="en-US" sz="2300" dirty="0">
                <a:latin typeface="Arial Narrow" pitchFamily="34" charset="0"/>
                <a:cs typeface="Times New Roman" pitchFamily="18" charset="0"/>
              </a:rPr>
              <a:t>(</a:t>
            </a:r>
            <a:r>
              <a:rPr lang="en-US" sz="2300" dirty="0" err="1">
                <a:latin typeface="Arial Narrow" pitchFamily="34" charset="0"/>
                <a:cs typeface="Times New Roman" pitchFamily="18" charset="0"/>
              </a:rPr>
              <a:t>Lk</a:t>
            </a:r>
            <a:r>
              <a:rPr lang="en-US" sz="2300" dirty="0">
                <a:latin typeface="Arial Narrow" pitchFamily="34" charset="0"/>
                <a:cs typeface="Times New Roman" pitchFamily="18" charset="0"/>
              </a:rPr>
              <a:t>. 1:38).  As Mary was prepared to fulfill God's will, she became the mother of the son of God.  In the Gospel, Jesus extols his mother for her ability to listen to the Word of God and obey it in her life (</a:t>
            </a:r>
            <a:r>
              <a:rPr lang="en-US" sz="2300" dirty="0" err="1">
                <a:latin typeface="Arial Narrow" pitchFamily="34" charset="0"/>
                <a:cs typeface="Times New Roman" pitchFamily="18" charset="0"/>
              </a:rPr>
              <a:t>Lk</a:t>
            </a:r>
            <a:r>
              <a:rPr lang="en-US" sz="2300" dirty="0">
                <a:latin typeface="Arial Narrow" pitchFamily="34" charset="0"/>
                <a:cs typeface="Times New Roman" pitchFamily="18" charset="0"/>
              </a:rPr>
              <a:t>. 11:28).</a:t>
            </a:r>
          </a:p>
        </p:txBody>
      </p:sp>
      <p:pic>
        <p:nvPicPr>
          <p:cNvPr id="2" name="Picture 2" descr="C:\Users\user\Desktop\Bitmap in Page 89-94(Lesson 15).cdr.jpg"/>
          <p:cNvPicPr>
            <a:picLocks noChangeAspect="1" noChangeArrowheads="1"/>
          </p:cNvPicPr>
          <p:nvPr/>
        </p:nvPicPr>
        <p:blipFill>
          <a:blip r:embed="rId2" cstate="print"/>
          <a:srcRect/>
          <a:stretch>
            <a:fillRect/>
          </a:stretch>
        </p:blipFill>
        <p:spPr bwMode="auto">
          <a:xfrm>
            <a:off x="6858000" y="1433763"/>
            <a:ext cx="2286000" cy="3290637"/>
          </a:xfrm>
          <a:prstGeom prst="rect">
            <a:avLst/>
          </a:prstGeom>
          <a:noFill/>
        </p:spPr>
      </p:pic>
      <p:pic>
        <p:nvPicPr>
          <p:cNvPr id="4" name="Picture 3" descr="C:\Users\user\Desktop\Bitmap in Page 89-94(Lesson 15).cdr.jpg"/>
          <p:cNvPicPr>
            <a:picLocks noChangeAspect="1" noChangeArrowheads="1"/>
          </p:cNvPicPr>
          <p:nvPr/>
        </p:nvPicPr>
        <p:blipFill>
          <a:blip r:embed="rId3" cstate="print"/>
          <a:srcRect/>
          <a:stretch>
            <a:fillRect/>
          </a:stretch>
        </p:blipFill>
        <p:spPr bwMode="auto">
          <a:xfrm>
            <a:off x="6858000" y="4724400"/>
            <a:ext cx="2286000" cy="2012324"/>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 calcmode="lin" valueType="num">
                                      <p:cBhvr>
                                        <p:cTn id="13"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7">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 calcmode="lin" valueType="num">
                                      <p:cBhvr>
                                        <p:cTn id="19" dur="500" fill="hold"/>
                                        <p:tgtEl>
                                          <p:spTgt spid="8">
                                            <p:txEl>
                                              <p:pRg st="0" end="0"/>
                                            </p:txEl>
                                          </p:spTgt>
                                        </p:tgtEl>
                                        <p:attrNameLst>
                                          <p:attrName>ppt_w</p:attrName>
                                        </p:attrNameLst>
                                      </p:cBhvr>
                                      <p:tavLst>
                                        <p:tav tm="0">
                                          <p:val>
                                            <p:fltVal val="0"/>
                                          </p:val>
                                        </p:tav>
                                        <p:tav tm="100000">
                                          <p:val>
                                            <p:strVal val="#ppt_w"/>
                                          </p:val>
                                        </p:tav>
                                      </p:tavLst>
                                    </p:anim>
                                    <p:anim calcmode="lin" valueType="num">
                                      <p:cBhvr>
                                        <p:cTn id="20" dur="500" fill="hold"/>
                                        <p:tgtEl>
                                          <p:spTgt spid="8">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build="p"/>
      <p:bldP spid="8"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p:cNvSpPr txBox="1"/>
          <p:nvPr/>
        </p:nvSpPr>
        <p:spPr>
          <a:xfrm>
            <a:off x="0" y="202049"/>
            <a:ext cx="9144000" cy="1169551"/>
          </a:xfrm>
          <a:prstGeom prst="rect">
            <a:avLst/>
          </a:prstGeom>
          <a:noFill/>
        </p:spPr>
        <p:txBody>
          <a:bodyPr wrap="square" rtlCol="0">
            <a:spAutoFit/>
          </a:bodyPr>
          <a:lstStyle/>
          <a:p>
            <a:pPr algn="ctr"/>
            <a:r>
              <a:rPr lang="en-US" sz="3500" b="1" dirty="0">
                <a:solidFill>
                  <a:srgbClr val="FF0000"/>
                </a:solidFill>
                <a:latin typeface="Cooper Std Black" pitchFamily="18" charset="0"/>
                <a:cs typeface="Times New Roman" pitchFamily="18" charset="0"/>
              </a:rPr>
              <a:t>MARY, THE MOTHER OF THE CHURCH</a:t>
            </a:r>
            <a:endParaRPr lang="en-US" sz="3500" b="1" dirty="0">
              <a:solidFill>
                <a:srgbClr val="FF0000"/>
              </a:solidFill>
              <a:latin typeface="Cooper Std Black" pitchFamily="18" charset="0"/>
              <a:cs typeface="Times New Roman" pitchFamily="18" charset="0"/>
            </a:endParaRPr>
          </a:p>
        </p:txBody>
      </p:sp>
      <p:sp>
        <p:nvSpPr>
          <p:cNvPr id="7" name="TextBox 6"/>
          <p:cNvSpPr txBox="1"/>
          <p:nvPr/>
        </p:nvSpPr>
        <p:spPr>
          <a:xfrm>
            <a:off x="381000" y="1468666"/>
            <a:ext cx="4953000" cy="2569934"/>
          </a:xfrm>
          <a:prstGeom prst="rect">
            <a:avLst/>
          </a:prstGeom>
          <a:noFill/>
        </p:spPr>
        <p:txBody>
          <a:bodyPr wrap="square" rtlCol="0">
            <a:spAutoFit/>
          </a:bodyPr>
          <a:lstStyle/>
          <a:p>
            <a:pPr algn="just"/>
            <a:r>
              <a:rPr lang="en-US" sz="2300" dirty="0">
                <a:latin typeface="Times New Roman" pitchFamily="18" charset="0"/>
                <a:cs typeface="Times New Roman" pitchFamily="18" charset="0"/>
              </a:rPr>
              <a:t>	After the death of Jesus, Mary gathered together the disciples of Jesus and prayed with them. </a:t>
            </a:r>
            <a:r>
              <a:rPr lang="en-US" sz="2300" dirty="0">
                <a:solidFill>
                  <a:srgbClr val="FF00FF"/>
                </a:solidFill>
                <a:latin typeface="Times New Roman" pitchFamily="18" charset="0"/>
                <a:cs typeface="Times New Roman" pitchFamily="18" charset="0"/>
              </a:rPr>
              <a:t>“All these (the disciples) were constantly devoting themselves to prayer, together with certain women and Mary, the mother of Jesus, and with his brothers” </a:t>
            </a:r>
            <a:r>
              <a:rPr lang="en-US" sz="2300" dirty="0">
                <a:latin typeface="Times New Roman" pitchFamily="18" charset="0"/>
                <a:cs typeface="Times New Roman" pitchFamily="18" charset="0"/>
              </a:rPr>
              <a:t>(Act 1:14).  </a:t>
            </a:r>
            <a:endParaRPr lang="en-US" sz="2300" dirty="0">
              <a:solidFill>
                <a:srgbClr val="00B0F0"/>
              </a:solidFill>
              <a:latin typeface="Times New Roman" pitchFamily="18" charset="0"/>
              <a:cs typeface="Times New Roman" pitchFamily="18" charset="0"/>
            </a:endParaRPr>
          </a:p>
        </p:txBody>
      </p:sp>
      <p:pic>
        <p:nvPicPr>
          <p:cNvPr id="3074" name="Picture 2" descr="C:\Users\user\Desktop\Bitmap in Page 89-94(Lesson 15).cdr.jpg"/>
          <p:cNvPicPr>
            <a:picLocks noChangeAspect="1" noChangeArrowheads="1"/>
          </p:cNvPicPr>
          <p:nvPr/>
        </p:nvPicPr>
        <p:blipFill>
          <a:blip r:embed="rId2" cstate="print"/>
          <a:srcRect/>
          <a:stretch>
            <a:fillRect/>
          </a:stretch>
        </p:blipFill>
        <p:spPr bwMode="auto">
          <a:xfrm>
            <a:off x="5638800" y="1668322"/>
            <a:ext cx="3505200" cy="5189678"/>
          </a:xfrm>
          <a:prstGeom prst="rect">
            <a:avLst/>
          </a:prstGeom>
          <a:noFill/>
        </p:spPr>
      </p:pic>
      <p:sp>
        <p:nvSpPr>
          <p:cNvPr id="11" name="TextBox 10"/>
          <p:cNvSpPr txBox="1"/>
          <p:nvPr/>
        </p:nvSpPr>
        <p:spPr>
          <a:xfrm>
            <a:off x="381000" y="4059466"/>
            <a:ext cx="4953000" cy="2569934"/>
          </a:xfrm>
          <a:prstGeom prst="rect">
            <a:avLst/>
          </a:prstGeom>
          <a:noFill/>
        </p:spPr>
        <p:txBody>
          <a:bodyPr wrap="square" rtlCol="0">
            <a:spAutoFit/>
          </a:bodyPr>
          <a:lstStyle/>
          <a:p>
            <a:pPr algn="just"/>
            <a:r>
              <a:rPr lang="en-US" sz="2300" dirty="0">
                <a:latin typeface="Arial Narrow" pitchFamily="34" charset="0"/>
                <a:cs typeface="Times New Roman" pitchFamily="18" charset="0"/>
              </a:rPr>
              <a:t>	Mary lived with them meditating on the word of God. Thus Mary who gave birth to Jesus, the head of the </a:t>
            </a:r>
            <a:r>
              <a:rPr lang="en-US" sz="2300" dirty="0">
                <a:solidFill>
                  <a:srgbClr val="00B0F0"/>
                </a:solidFill>
                <a:latin typeface="Arial Narrow" pitchFamily="34" charset="0"/>
                <a:cs typeface="Times New Roman" pitchFamily="18" charset="0"/>
              </a:rPr>
              <a:t>Church, also participated in giving birth to the Church, which is the body of Christ. Thus she became the mother not only of Jesus, its head, but also of the Church, his body.</a:t>
            </a:r>
          </a:p>
        </p:txBody>
      </p:sp>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 calcmode="lin" valueType="num">
                                      <p:cBhvr>
                                        <p:cTn id="13"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7">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11">
                                            <p:txEl>
                                              <p:pRg st="0" end="0"/>
                                            </p:txEl>
                                          </p:spTgt>
                                        </p:tgtEl>
                                        <p:attrNameLst>
                                          <p:attrName>style.visibility</p:attrName>
                                        </p:attrNameLst>
                                      </p:cBhvr>
                                      <p:to>
                                        <p:strVal val="visible"/>
                                      </p:to>
                                    </p:set>
                                    <p:anim calcmode="lin" valueType="num">
                                      <p:cBhvr>
                                        <p:cTn id="19" dur="500" fill="hold"/>
                                        <p:tgtEl>
                                          <p:spTgt spid="11">
                                            <p:txEl>
                                              <p:pRg st="0" end="0"/>
                                            </p:txEl>
                                          </p:spTgt>
                                        </p:tgtEl>
                                        <p:attrNameLst>
                                          <p:attrName>ppt_w</p:attrName>
                                        </p:attrNameLst>
                                      </p:cBhvr>
                                      <p:tavLst>
                                        <p:tav tm="0">
                                          <p:val>
                                            <p:fltVal val="0"/>
                                          </p:val>
                                        </p:tav>
                                        <p:tav tm="100000">
                                          <p:val>
                                            <p:strVal val="#ppt_w"/>
                                          </p:val>
                                        </p:tav>
                                      </p:tavLst>
                                    </p:anim>
                                    <p:anim calcmode="lin" valueType="num">
                                      <p:cBhvr>
                                        <p:cTn id="20" dur="500" fill="hold"/>
                                        <p:tgtEl>
                                          <p:spTgt spid="11">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build="p"/>
      <p:bldP spid="11"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extBox 5"/>
          <p:cNvSpPr txBox="1"/>
          <p:nvPr/>
        </p:nvSpPr>
        <p:spPr>
          <a:xfrm>
            <a:off x="381000" y="1295400"/>
            <a:ext cx="4876800" cy="1323439"/>
          </a:xfrm>
          <a:prstGeom prst="rect">
            <a:avLst/>
          </a:prstGeom>
          <a:noFill/>
        </p:spPr>
        <p:txBody>
          <a:bodyPr wrap="square" rtlCol="0">
            <a:spAutoFit/>
          </a:bodyPr>
          <a:lstStyle/>
          <a:p>
            <a:pPr algn="just"/>
            <a:r>
              <a:rPr lang="en-US" sz="2000" dirty="0">
                <a:latin typeface="Arial Narrow" pitchFamily="34" charset="0"/>
                <a:cs typeface="Times New Roman" pitchFamily="18" charset="0"/>
              </a:rPr>
              <a:t>	</a:t>
            </a:r>
            <a:r>
              <a:rPr lang="en-US" sz="2000" dirty="0">
                <a:solidFill>
                  <a:srgbClr val="00B0F0"/>
                </a:solidFill>
                <a:latin typeface="Arial Narrow" pitchFamily="34" charset="0"/>
                <a:cs typeface="Times New Roman" pitchFamily="18" charset="0"/>
              </a:rPr>
              <a:t>The Church is the community of believers who are on their pilgrimage to heaven. Mary's own life was a pilgrimage of faith. She started that pilgrimage when she said to the angel.</a:t>
            </a:r>
            <a:endParaRPr lang="en-US" sz="2000" dirty="0">
              <a:solidFill>
                <a:srgbClr val="FF00FF"/>
              </a:solidFill>
              <a:latin typeface="Arial Narrow" pitchFamily="34" charset="0"/>
              <a:cs typeface="Times New Roman" pitchFamily="18" charset="0"/>
            </a:endParaRPr>
          </a:p>
        </p:txBody>
      </p:sp>
      <p:sp>
        <p:nvSpPr>
          <p:cNvPr id="4" name="TextBox 3"/>
          <p:cNvSpPr txBox="1"/>
          <p:nvPr/>
        </p:nvSpPr>
        <p:spPr>
          <a:xfrm>
            <a:off x="0" y="207258"/>
            <a:ext cx="9144000" cy="1169551"/>
          </a:xfrm>
          <a:prstGeom prst="rect">
            <a:avLst/>
          </a:prstGeom>
          <a:noFill/>
        </p:spPr>
        <p:txBody>
          <a:bodyPr wrap="square" rtlCol="0">
            <a:spAutoFit/>
          </a:bodyPr>
          <a:lstStyle/>
          <a:p>
            <a:pPr algn="ctr"/>
            <a:r>
              <a:rPr lang="en-US" sz="3500" b="1" dirty="0">
                <a:solidFill>
                  <a:srgbClr val="FF0000"/>
                </a:solidFill>
                <a:latin typeface="Cooper Std Black" pitchFamily="18" charset="0"/>
                <a:cs typeface="Times New Roman" pitchFamily="18" charset="0"/>
              </a:rPr>
              <a:t>MARY THE SYMBOL </a:t>
            </a:r>
            <a:r>
              <a:rPr lang="en-US" sz="3500" b="1" dirty="0">
                <a:solidFill>
                  <a:srgbClr val="FF0000"/>
                </a:solidFill>
                <a:latin typeface="Cooper Std Black" pitchFamily="18" charset="0"/>
                <a:cs typeface="Times New Roman" pitchFamily="18" charset="0"/>
              </a:rPr>
              <a:t>AND</a:t>
            </a:r>
            <a:r>
              <a:rPr lang="en-US" sz="3500" b="1" dirty="0">
                <a:solidFill>
                  <a:srgbClr val="FF0000"/>
                </a:solidFill>
                <a:latin typeface="Cooper Std Black" pitchFamily="18" charset="0"/>
                <a:cs typeface="Times New Roman" pitchFamily="18" charset="0"/>
              </a:rPr>
              <a:t> MODEL OF THE CHURCH</a:t>
            </a:r>
            <a:endParaRPr lang="en-US" sz="3500" b="1" dirty="0">
              <a:solidFill>
                <a:srgbClr val="FF0000"/>
              </a:solidFill>
              <a:latin typeface="Cooper Std Black" pitchFamily="18" charset="0"/>
              <a:cs typeface="Times New Roman" pitchFamily="18" charset="0"/>
            </a:endParaRPr>
          </a:p>
        </p:txBody>
      </p:sp>
      <p:sp>
        <p:nvSpPr>
          <p:cNvPr id="8" name="TextBox 7"/>
          <p:cNvSpPr txBox="1"/>
          <p:nvPr/>
        </p:nvSpPr>
        <p:spPr>
          <a:xfrm>
            <a:off x="381000" y="2743200"/>
            <a:ext cx="4876800" cy="1938992"/>
          </a:xfrm>
          <a:prstGeom prst="rect">
            <a:avLst/>
          </a:prstGeom>
          <a:noFill/>
        </p:spPr>
        <p:txBody>
          <a:bodyPr wrap="square" rtlCol="0">
            <a:spAutoFit/>
          </a:bodyPr>
          <a:lstStyle/>
          <a:p>
            <a:pPr algn="just"/>
            <a:r>
              <a:rPr lang="en-US" sz="2000" dirty="0">
                <a:latin typeface="Arial Narrow" pitchFamily="34" charset="0"/>
                <a:cs typeface="Times New Roman" pitchFamily="18" charset="0"/>
              </a:rPr>
              <a:t>	</a:t>
            </a:r>
            <a:r>
              <a:rPr lang="en-US" sz="2000" dirty="0">
                <a:solidFill>
                  <a:srgbClr val="00B0F0"/>
                </a:solidFill>
                <a:latin typeface="Arial Narrow" pitchFamily="34" charset="0"/>
                <a:cs typeface="Times New Roman" pitchFamily="18" charset="0"/>
              </a:rPr>
              <a:t> </a:t>
            </a:r>
            <a:r>
              <a:rPr lang="en-US" sz="2000" dirty="0">
                <a:latin typeface="Arial Narrow" pitchFamily="34" charset="0"/>
                <a:cs typeface="Times New Roman" pitchFamily="18" charset="0"/>
              </a:rPr>
              <a:t>“Behold, I am the handmaid of the Lord…” (</a:t>
            </a:r>
            <a:r>
              <a:rPr lang="en-US" sz="2000" dirty="0" err="1">
                <a:latin typeface="Arial Narrow" pitchFamily="34" charset="0"/>
                <a:cs typeface="Times New Roman" pitchFamily="18" charset="0"/>
              </a:rPr>
              <a:t>Lk</a:t>
            </a:r>
            <a:r>
              <a:rPr lang="en-US" sz="2000" dirty="0">
                <a:latin typeface="Arial Narrow" pitchFamily="34" charset="0"/>
                <a:cs typeface="Times New Roman" pitchFamily="18" charset="0"/>
              </a:rPr>
              <a:t>. 1:38).  It was a journey filled with mixed experiences of misunderstanding, various difficulties, sacrifices, joys and satisfaction. In all these, she believed in God's love and providence and moved forward. </a:t>
            </a:r>
            <a:endParaRPr lang="en-US" sz="2000" dirty="0">
              <a:solidFill>
                <a:srgbClr val="FF00FF"/>
              </a:solidFill>
              <a:latin typeface="Arial Narrow" pitchFamily="34" charset="0"/>
              <a:cs typeface="Times New Roman" pitchFamily="18" charset="0"/>
            </a:endParaRPr>
          </a:p>
        </p:txBody>
      </p:sp>
      <p:sp>
        <p:nvSpPr>
          <p:cNvPr id="9" name="TextBox 8"/>
          <p:cNvSpPr txBox="1"/>
          <p:nvPr/>
        </p:nvSpPr>
        <p:spPr>
          <a:xfrm>
            <a:off x="381000" y="4921984"/>
            <a:ext cx="4876800" cy="1631216"/>
          </a:xfrm>
          <a:prstGeom prst="rect">
            <a:avLst/>
          </a:prstGeom>
          <a:noFill/>
        </p:spPr>
        <p:txBody>
          <a:bodyPr wrap="square" rtlCol="0">
            <a:spAutoFit/>
          </a:bodyPr>
          <a:lstStyle/>
          <a:p>
            <a:pPr algn="just"/>
            <a:r>
              <a:rPr lang="en-US" sz="2000" dirty="0">
                <a:solidFill>
                  <a:srgbClr val="00B0F0"/>
                </a:solidFill>
                <a:latin typeface="Arial Narrow" pitchFamily="34" charset="0"/>
                <a:cs typeface="Times New Roman" pitchFamily="18" charset="0"/>
              </a:rPr>
              <a:t>	Mary is the one who believed firmly that there is nothing impossible with God. The generations proclaim her name saying </a:t>
            </a:r>
            <a:r>
              <a:rPr lang="en-US" sz="2000" dirty="0">
                <a:solidFill>
                  <a:srgbClr val="FF00FF"/>
                </a:solidFill>
                <a:latin typeface="Arial Narrow" pitchFamily="34" charset="0"/>
                <a:cs typeface="Times New Roman" pitchFamily="18" charset="0"/>
              </a:rPr>
              <a:t>“Blessed is she who believed that there would be a fulfillment of what was spoken to her by the Lord” </a:t>
            </a:r>
            <a:r>
              <a:rPr lang="en-US" sz="2000" dirty="0">
                <a:latin typeface="Arial Narrow" pitchFamily="34" charset="0"/>
                <a:cs typeface="Times New Roman" pitchFamily="18" charset="0"/>
              </a:rPr>
              <a:t>(</a:t>
            </a:r>
            <a:r>
              <a:rPr lang="en-US" sz="2000" dirty="0" err="1">
                <a:latin typeface="Arial Narrow" pitchFamily="34" charset="0"/>
                <a:cs typeface="Times New Roman" pitchFamily="18" charset="0"/>
              </a:rPr>
              <a:t>Lk</a:t>
            </a:r>
            <a:r>
              <a:rPr lang="en-US" sz="2000" dirty="0">
                <a:latin typeface="Arial Narrow" pitchFamily="34" charset="0"/>
                <a:cs typeface="Times New Roman" pitchFamily="18" charset="0"/>
              </a:rPr>
              <a:t>. 1:45).</a:t>
            </a:r>
            <a:endParaRPr lang="en-US" sz="2000" dirty="0">
              <a:solidFill>
                <a:srgbClr val="FF00FF"/>
              </a:solidFill>
              <a:latin typeface="Arial Narrow" pitchFamily="34" charset="0"/>
              <a:cs typeface="Times New Roman" pitchFamily="18" charset="0"/>
            </a:endParaRPr>
          </a:p>
        </p:txBody>
      </p:sp>
      <p:pic>
        <p:nvPicPr>
          <p:cNvPr id="4098" name="Picture 2" descr="C:\Users\user\Desktop\Bitmap in Page 89-94(Lesson 15).cdr.jpg"/>
          <p:cNvPicPr>
            <a:picLocks noChangeAspect="1" noChangeArrowheads="1"/>
          </p:cNvPicPr>
          <p:nvPr/>
        </p:nvPicPr>
        <p:blipFill>
          <a:blip r:embed="rId2" cstate="print"/>
          <a:srcRect/>
          <a:stretch>
            <a:fillRect/>
          </a:stretch>
        </p:blipFill>
        <p:spPr bwMode="auto">
          <a:xfrm>
            <a:off x="5340631" y="1371600"/>
            <a:ext cx="3803370" cy="5257800"/>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ppt_w</p:attrName>
                                        </p:attrNameLst>
                                      </p:cBhvr>
                                      <p:tavLst>
                                        <p:tav tm="0">
                                          <p:val>
                                            <p:fltVal val="0"/>
                                          </p:val>
                                        </p:tav>
                                        <p:tav tm="100000">
                                          <p:val>
                                            <p:strVal val="#ppt_w"/>
                                          </p:val>
                                        </p:tav>
                                      </p:tavLst>
                                    </p:anim>
                                    <p:anim calcmode="lin" valueType="num">
                                      <p:cBhvr>
                                        <p:cTn id="26" dur="500" fill="hold"/>
                                        <p:tgtEl>
                                          <p:spTgt spid="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0"/>
      <p:bldP spid="8"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extBox 5"/>
          <p:cNvSpPr txBox="1"/>
          <p:nvPr/>
        </p:nvSpPr>
        <p:spPr>
          <a:xfrm>
            <a:off x="457200" y="914400"/>
            <a:ext cx="4724400" cy="5293757"/>
          </a:xfrm>
          <a:prstGeom prst="rect">
            <a:avLst/>
          </a:prstGeom>
          <a:noFill/>
        </p:spPr>
        <p:txBody>
          <a:bodyPr wrap="square" rtlCol="0">
            <a:spAutoFit/>
          </a:bodyPr>
          <a:lstStyle/>
          <a:p>
            <a:pPr algn="just"/>
            <a:r>
              <a:rPr lang="en-US" sz="2600" dirty="0">
                <a:latin typeface="Arial Narrow" pitchFamily="34" charset="0"/>
                <a:cs typeface="Times New Roman" pitchFamily="18" charset="0"/>
              </a:rPr>
              <a:t>	Mary is the symbol of the Church, the faithful bride of Christ. Mary is the model for the entire Church in faith, charity and total fidelity to the Lord. The life of Mary, who dedicated herself totally go God and carried on her life in fidelity to His Word, is a symbol of the Church who is called to dedicate herself in fidelity to the Word of God.  Mary who was taken up in body and soul to heaven is the symbol of the Church to be glorified at the end of time.</a:t>
            </a:r>
          </a:p>
        </p:txBody>
      </p:sp>
      <p:pic>
        <p:nvPicPr>
          <p:cNvPr id="5122" name="Picture 2" descr="C:\Users\user\Desktop\Bitmap in Page 89-94(Lesson 15).cdr.jpg"/>
          <p:cNvPicPr>
            <a:picLocks noChangeAspect="1" noChangeArrowheads="1"/>
          </p:cNvPicPr>
          <p:nvPr/>
        </p:nvPicPr>
        <p:blipFill>
          <a:blip r:embed="rId2" cstate="print"/>
          <a:srcRect/>
          <a:stretch>
            <a:fillRect/>
          </a:stretch>
        </p:blipFill>
        <p:spPr bwMode="auto">
          <a:xfrm>
            <a:off x="5477673" y="990600"/>
            <a:ext cx="3666327" cy="4953000"/>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extBox 5"/>
          <p:cNvSpPr txBox="1"/>
          <p:nvPr/>
        </p:nvSpPr>
        <p:spPr>
          <a:xfrm>
            <a:off x="2362200" y="1294180"/>
            <a:ext cx="6553200" cy="3277820"/>
          </a:xfrm>
          <a:prstGeom prst="rect">
            <a:avLst/>
          </a:prstGeom>
          <a:noFill/>
        </p:spPr>
        <p:txBody>
          <a:bodyPr wrap="square" rtlCol="0">
            <a:spAutoFit/>
          </a:bodyPr>
          <a:lstStyle/>
          <a:p>
            <a:pPr algn="just"/>
            <a:r>
              <a:rPr lang="en-US" sz="2300" dirty="0">
                <a:latin typeface="Arial Narrow" pitchFamily="34" charset="0"/>
                <a:cs typeface="Times New Roman" pitchFamily="18" charset="0"/>
              </a:rPr>
              <a:t>	 Mother Mary sought the help of Jesus when wine ran out at the marriage party in Cana. Though Jesus responded to her saying that His time had not come, Mary told the attendants, </a:t>
            </a:r>
            <a:r>
              <a:rPr lang="en-US" sz="2300" dirty="0">
                <a:solidFill>
                  <a:srgbClr val="FF00FF"/>
                </a:solidFill>
                <a:latin typeface="Arial Narrow" pitchFamily="34" charset="0"/>
                <a:cs typeface="Times New Roman" pitchFamily="18" charset="0"/>
              </a:rPr>
              <a:t>“Do what he says.” </a:t>
            </a:r>
            <a:r>
              <a:rPr lang="en-US" sz="2300" dirty="0">
                <a:latin typeface="Arial Narrow" pitchFamily="34" charset="0"/>
                <a:cs typeface="Times New Roman" pitchFamily="18" charset="0"/>
              </a:rPr>
              <a:t>Through his incident, Mary gives us an insight into her own life which was rich in holiness. She became a happy mother by bearing the Word of God in her heart and pondering over it. </a:t>
            </a:r>
            <a:r>
              <a:rPr lang="en-US" sz="2300" dirty="0">
                <a:solidFill>
                  <a:srgbClr val="FF00FF"/>
                </a:solidFill>
                <a:latin typeface="Arial Narrow" pitchFamily="34" charset="0"/>
                <a:cs typeface="Times New Roman" pitchFamily="18" charset="0"/>
              </a:rPr>
              <a:t>Like Mary we can become happy and successful as well, if we do what Jesus wants us to do. </a:t>
            </a:r>
          </a:p>
        </p:txBody>
      </p:sp>
      <p:sp>
        <p:nvSpPr>
          <p:cNvPr id="4" name="TextBox 3"/>
          <p:cNvSpPr txBox="1"/>
          <p:nvPr/>
        </p:nvSpPr>
        <p:spPr>
          <a:xfrm>
            <a:off x="0" y="202049"/>
            <a:ext cx="9144000" cy="1169551"/>
          </a:xfrm>
          <a:prstGeom prst="rect">
            <a:avLst/>
          </a:prstGeom>
          <a:noFill/>
        </p:spPr>
        <p:txBody>
          <a:bodyPr wrap="square" rtlCol="0">
            <a:spAutoFit/>
          </a:bodyPr>
          <a:lstStyle/>
          <a:p>
            <a:pPr algn="ctr"/>
            <a:r>
              <a:rPr lang="en-US" sz="3500" b="1" dirty="0">
                <a:solidFill>
                  <a:srgbClr val="FF0000"/>
                </a:solidFill>
                <a:latin typeface="Cooper Std Black" pitchFamily="18" charset="0"/>
                <a:cs typeface="Times New Roman" pitchFamily="18" charset="0"/>
              </a:rPr>
              <a:t>MARY'S INTERCESSION </a:t>
            </a:r>
            <a:r>
              <a:rPr lang="en-US" sz="3500" b="1" dirty="0">
                <a:solidFill>
                  <a:srgbClr val="FF0000"/>
                </a:solidFill>
                <a:latin typeface="Cooper Std Black" pitchFamily="18" charset="0"/>
                <a:cs typeface="Times New Roman" pitchFamily="18" charset="0"/>
              </a:rPr>
              <a:t>AND</a:t>
            </a:r>
            <a:r>
              <a:rPr lang="en-US" sz="3500" b="1" dirty="0">
                <a:solidFill>
                  <a:srgbClr val="FF0000"/>
                </a:solidFill>
                <a:latin typeface="Cooper Std Black" pitchFamily="18" charset="0"/>
                <a:cs typeface="Times New Roman" pitchFamily="18" charset="0"/>
              </a:rPr>
              <a:t> PROTECTION</a:t>
            </a:r>
            <a:endParaRPr lang="en-US" sz="3500" b="1" dirty="0">
              <a:latin typeface="Cooper Std Black" pitchFamily="18" charset="0"/>
              <a:cs typeface="Times New Roman" pitchFamily="18" charset="0"/>
            </a:endParaRPr>
          </a:p>
        </p:txBody>
      </p:sp>
      <p:sp>
        <p:nvSpPr>
          <p:cNvPr id="5" name="TextBox 4"/>
          <p:cNvSpPr txBox="1"/>
          <p:nvPr/>
        </p:nvSpPr>
        <p:spPr>
          <a:xfrm>
            <a:off x="228600" y="4565809"/>
            <a:ext cx="8686800" cy="2215991"/>
          </a:xfrm>
          <a:prstGeom prst="rect">
            <a:avLst/>
          </a:prstGeom>
          <a:noFill/>
        </p:spPr>
        <p:txBody>
          <a:bodyPr wrap="square" rtlCol="0">
            <a:spAutoFit/>
          </a:bodyPr>
          <a:lstStyle/>
          <a:p>
            <a:pPr algn="just"/>
            <a:r>
              <a:rPr lang="en-US" sz="2300" dirty="0">
                <a:latin typeface="Arial Narrow" pitchFamily="34" charset="0"/>
                <a:cs typeface="Times New Roman" pitchFamily="18" charset="0"/>
              </a:rPr>
              <a:t>	The Church has always been enthusiastic about seeking the intersession of Mary our Mother. Think of the great number of churches all over the world dedicated to her and the prayers composed and festivals celebrated in </a:t>
            </a:r>
            <a:r>
              <a:rPr lang="en-US" sz="2300" dirty="0" err="1">
                <a:latin typeface="Arial Narrow" pitchFamily="34" charset="0"/>
                <a:cs typeface="Times New Roman" pitchFamily="18" charset="0"/>
              </a:rPr>
              <a:t>honour</a:t>
            </a:r>
            <a:r>
              <a:rPr lang="en-US" sz="2300" dirty="0">
                <a:latin typeface="Arial Narrow" pitchFamily="34" charset="0"/>
                <a:cs typeface="Times New Roman" pitchFamily="18" charset="0"/>
              </a:rPr>
              <a:t> of her. Think of the number of individuals in the Church who bear the name 'Mary' or “Maria'. It is worth remembering how the Popes in the Church encouraged, from time to time, Marian devotion.</a:t>
            </a:r>
          </a:p>
        </p:txBody>
      </p:sp>
      <p:pic>
        <p:nvPicPr>
          <p:cNvPr id="2" name="Picture 2" descr="C:\Users\user\Desktop\Bitmap in Page 89-94(Lesson 15).cdr.jpg"/>
          <p:cNvPicPr>
            <a:picLocks noChangeAspect="1" noChangeArrowheads="1"/>
          </p:cNvPicPr>
          <p:nvPr/>
        </p:nvPicPr>
        <p:blipFill>
          <a:blip r:embed="rId2" cstate="print"/>
          <a:srcRect/>
          <a:stretch>
            <a:fillRect/>
          </a:stretch>
        </p:blipFill>
        <p:spPr bwMode="auto">
          <a:xfrm>
            <a:off x="0" y="1219200"/>
            <a:ext cx="2209800" cy="3130034"/>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extBox 5"/>
          <p:cNvSpPr txBox="1"/>
          <p:nvPr/>
        </p:nvSpPr>
        <p:spPr>
          <a:xfrm>
            <a:off x="381000" y="1246525"/>
            <a:ext cx="5181600" cy="3477875"/>
          </a:xfrm>
          <a:prstGeom prst="rect">
            <a:avLst/>
          </a:prstGeom>
          <a:noFill/>
        </p:spPr>
        <p:txBody>
          <a:bodyPr wrap="square" rtlCol="0">
            <a:spAutoFit/>
          </a:bodyPr>
          <a:lstStyle/>
          <a:p>
            <a:pPr algn="just"/>
            <a:r>
              <a:rPr lang="en-US" sz="2200" dirty="0">
                <a:latin typeface="Arial Narrow" pitchFamily="34" charset="0"/>
                <a:cs typeface="Times New Roman" pitchFamily="18" charset="0"/>
              </a:rPr>
              <a:t>	Marian devotion is seen in the Church starting from the very first century itself. </a:t>
            </a:r>
            <a:r>
              <a:rPr lang="en-US" sz="2200" dirty="0">
                <a:solidFill>
                  <a:srgbClr val="00B0F0"/>
                </a:solidFill>
                <a:latin typeface="Arial Narrow" pitchFamily="34" charset="0"/>
                <a:cs typeface="Times New Roman" pitchFamily="18" charset="0"/>
              </a:rPr>
              <a:t>All those most significant devotional practices to Mother Mary have originated from the liturgy or are integrated into  liturgical celebrations both in the Oriental and Western Churches. </a:t>
            </a:r>
            <a:r>
              <a:rPr lang="en-US" sz="2200" dirty="0">
                <a:latin typeface="Arial Narrow" pitchFamily="34" charset="0"/>
                <a:cs typeface="Times New Roman" pitchFamily="18" charset="0"/>
              </a:rPr>
              <a:t>(Marian Devotion, No. 15). Marian devotion in expressed through the recitation of the rosary, pilgrimage to Marian shrines, observation of fast and abstinence, and celebration of Marian festivals.</a:t>
            </a:r>
            <a:endParaRPr lang="en-US" sz="2200" dirty="0">
              <a:solidFill>
                <a:srgbClr val="FF00FF"/>
              </a:solidFill>
              <a:latin typeface="Arial Narrow" pitchFamily="34" charset="0"/>
              <a:cs typeface="Times New Roman" pitchFamily="18" charset="0"/>
            </a:endParaRPr>
          </a:p>
        </p:txBody>
      </p:sp>
      <p:sp>
        <p:nvSpPr>
          <p:cNvPr id="4" name="TextBox 3"/>
          <p:cNvSpPr txBox="1"/>
          <p:nvPr/>
        </p:nvSpPr>
        <p:spPr>
          <a:xfrm>
            <a:off x="0" y="152400"/>
            <a:ext cx="9144000" cy="1169551"/>
          </a:xfrm>
          <a:prstGeom prst="rect">
            <a:avLst/>
          </a:prstGeom>
          <a:noFill/>
        </p:spPr>
        <p:txBody>
          <a:bodyPr wrap="square" rtlCol="0">
            <a:spAutoFit/>
          </a:bodyPr>
          <a:lstStyle/>
          <a:p>
            <a:pPr algn="ctr"/>
            <a:r>
              <a:rPr lang="en-US" sz="3500" b="1" dirty="0">
                <a:solidFill>
                  <a:srgbClr val="FF0000"/>
                </a:solidFill>
                <a:latin typeface="Cooper Std Black" pitchFamily="18" charset="0"/>
                <a:cs typeface="Times New Roman" pitchFamily="18" charset="0"/>
              </a:rPr>
              <a:t>THE DIFFERENT FORMS OF MARIAN DEVOTION</a:t>
            </a:r>
            <a:endParaRPr lang="en-US" sz="3500" b="1" dirty="0">
              <a:latin typeface="Cooper Std Black" pitchFamily="18" charset="0"/>
              <a:cs typeface="Times New Roman" pitchFamily="18" charset="0"/>
            </a:endParaRPr>
          </a:p>
        </p:txBody>
      </p:sp>
      <p:sp>
        <p:nvSpPr>
          <p:cNvPr id="7" name="TextBox 6"/>
          <p:cNvSpPr txBox="1"/>
          <p:nvPr/>
        </p:nvSpPr>
        <p:spPr>
          <a:xfrm>
            <a:off x="381000" y="4876800"/>
            <a:ext cx="8458200" cy="1508105"/>
          </a:xfrm>
          <a:prstGeom prst="rect">
            <a:avLst/>
          </a:prstGeom>
          <a:noFill/>
        </p:spPr>
        <p:txBody>
          <a:bodyPr wrap="square" rtlCol="0">
            <a:spAutoFit/>
          </a:bodyPr>
          <a:lstStyle/>
          <a:p>
            <a:pPr algn="just"/>
            <a:r>
              <a:rPr lang="en-US" sz="2300" dirty="0">
                <a:latin typeface="Arial Narrow" pitchFamily="34" charset="0"/>
                <a:cs typeface="Times New Roman" pitchFamily="18" charset="0"/>
              </a:rPr>
              <a:t>	The recitation of the rosary is a very significant and universally, practiced Marian devotion. Pope John Paul II teaches on the importance and richness of the holy rosary in the </a:t>
            </a:r>
            <a:r>
              <a:rPr lang="en-US" sz="2300" dirty="0" err="1">
                <a:latin typeface="Arial Narrow" pitchFamily="34" charset="0"/>
                <a:cs typeface="Times New Roman" pitchFamily="18" charset="0"/>
              </a:rPr>
              <a:t>Apostlolic</a:t>
            </a:r>
            <a:r>
              <a:rPr lang="en-US" sz="2300" dirty="0">
                <a:latin typeface="Arial Narrow" pitchFamily="34" charset="0"/>
                <a:cs typeface="Times New Roman" pitchFamily="18" charset="0"/>
              </a:rPr>
              <a:t> instruction “The Rosary of Holy Mother Mary.” He calls the rosary 'an abridged form' of the Gospel.</a:t>
            </a:r>
            <a:endParaRPr lang="en-US" sz="2300" dirty="0">
              <a:solidFill>
                <a:srgbClr val="FF00FF"/>
              </a:solidFill>
              <a:latin typeface="Arial Narrow" pitchFamily="34" charset="0"/>
              <a:cs typeface="Times New Roman" pitchFamily="18" charset="0"/>
            </a:endParaRPr>
          </a:p>
        </p:txBody>
      </p:sp>
      <p:pic>
        <p:nvPicPr>
          <p:cNvPr id="5" name="Picture 2" descr="D:\web photo\class 8\mama mary HD wallpapers.jpg"/>
          <p:cNvPicPr>
            <a:picLocks noChangeAspect="1" noChangeArrowheads="1"/>
          </p:cNvPicPr>
          <p:nvPr/>
        </p:nvPicPr>
        <p:blipFill>
          <a:blip r:embed="rId2" cstate="print"/>
          <a:srcRect/>
          <a:stretch>
            <a:fillRect/>
          </a:stretch>
        </p:blipFill>
        <p:spPr bwMode="auto">
          <a:xfrm>
            <a:off x="5822054" y="1752600"/>
            <a:ext cx="3321945" cy="2438400"/>
          </a:xfrm>
          <a:prstGeom prst="rect">
            <a:avLst/>
          </a:prstGeom>
          <a:noFill/>
        </p:spPr>
      </p:pic>
    </p:spTree>
    <p:extLst>
      <p:ext uri="{BB962C8B-B14F-4D97-AF65-F5344CB8AC3E}">
        <p14:creationId xmlns="" xmlns:p14="http://schemas.microsoft.com/office/powerpoint/2010/main" val="2668902097"/>
      </p:ext>
    </p:extLst>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0"/>
      <p:bldP spid="7"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1021</TotalTime>
  <Words>173</Words>
  <Application>Microsoft Office PowerPoint</Application>
  <PresentationFormat>On-screen Show (4:3)</PresentationFormat>
  <Paragraphs>64</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Trek</vt:lpstr>
      <vt:lpstr>CATECHETICAL TEXTBOOK SERIES OF THE SYRO - MALABAR CHURCH</vt:lpstr>
      <vt:lpstr>Slide 2</vt:lpstr>
      <vt:lpstr>Slide 3</vt:lpstr>
      <vt:lpstr>Slide 4</vt:lpstr>
      <vt:lpstr>Slide 5</vt:lpstr>
      <vt:lpstr>Slide 6</vt:lpstr>
      <vt:lpstr>Slide 7</vt:lpstr>
      <vt:lpstr>Slide 8</vt:lpstr>
      <vt:lpstr>Slide 9</vt:lpstr>
      <vt:lpstr>Slide 10</vt:lpstr>
      <vt:lpstr>The Important Feasts in Honour of Mary</vt:lpstr>
      <vt:lpstr>Word of God:  to Read and  Meditate  </vt:lpstr>
      <vt:lpstr>Word of God to Remember </vt:lpstr>
      <vt:lpstr>Let us Pray</vt:lpstr>
      <vt:lpstr>My Resolution</vt:lpstr>
      <vt:lpstr>To Think with the Church</vt:lpstr>
      <vt:lpstr>To Know the Mother Church</vt:lpstr>
      <vt:lpstr>Questions</vt:lpstr>
      <vt:lpstr>Slide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portex8</dc:creator>
  <cp:lastModifiedBy>Administrator</cp:lastModifiedBy>
  <cp:revision>240</cp:revision>
  <dcterms:created xsi:type="dcterms:W3CDTF">2009-12-14T09:57:33Z</dcterms:created>
  <dcterms:modified xsi:type="dcterms:W3CDTF">2015-10-19T03:12:46Z</dcterms:modified>
</cp:coreProperties>
</file>